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1305" r:id="rId2"/>
    <p:sldId id="1590" r:id="rId3"/>
    <p:sldId id="1549" r:id="rId4"/>
    <p:sldId id="1592" r:id="rId5"/>
    <p:sldId id="1593" r:id="rId6"/>
    <p:sldId id="1594" r:id="rId7"/>
    <p:sldId id="1595" r:id="rId8"/>
    <p:sldId id="1596" r:id="rId9"/>
    <p:sldId id="1597" r:id="rId10"/>
    <p:sldId id="1604" r:id="rId11"/>
    <p:sldId id="1603" r:id="rId12"/>
    <p:sldId id="1599" r:id="rId13"/>
    <p:sldId id="1600" r:id="rId14"/>
    <p:sldId id="1570" r:id="rId15"/>
  </p:sldIdLst>
  <p:sldSz cx="12192000" cy="6858000"/>
  <p:notesSz cx="6858000" cy="9144000"/>
  <p:custDataLst>
    <p:tags r:id="rId1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060">
          <p15:clr>
            <a:srgbClr val="A4A3A4"/>
          </p15:clr>
        </p15:guide>
        <p15:guide id="2" orient="horz" pos="3657" userDrawn="1">
          <p15:clr>
            <a:srgbClr val="A4A3A4"/>
          </p15:clr>
        </p15:guide>
        <p15:guide id="3" pos="645">
          <p15:clr>
            <a:srgbClr val="A4A3A4"/>
          </p15:clr>
        </p15:guide>
        <p15:guide id="4" orient="horz" pos="912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56">
          <p15:clr>
            <a:srgbClr val="A4A3A4"/>
          </p15:clr>
        </p15:guide>
        <p15:guide id="2" pos="215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1D1"/>
    <a:srgbClr val="C00000"/>
    <a:srgbClr val="595959"/>
    <a:srgbClr val="DF2431"/>
    <a:srgbClr val="CE2431"/>
    <a:srgbClr val="1166AC"/>
    <a:srgbClr val="ED7D31"/>
    <a:srgbClr val="E05516"/>
    <a:srgbClr val="9B859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3" autoAdjust="0"/>
    <p:restoredTop sz="94414" autoAdjust="0"/>
  </p:normalViewPr>
  <p:slideViewPr>
    <p:cSldViewPr snapToGrid="0">
      <p:cViewPr varScale="1">
        <p:scale>
          <a:sx n="70" d="100"/>
          <a:sy n="70" d="100"/>
        </p:scale>
        <p:origin x="492" y="78"/>
      </p:cViewPr>
      <p:guideLst>
        <p:guide pos="7060"/>
        <p:guide orient="horz" pos="3657"/>
        <p:guide pos="645"/>
        <p:guide orient="horz" pos="912"/>
        <p:guide pos="3840"/>
        <p:guide orient="horz" pos="37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68"/>
    </p:cViewPr>
  </p:sorterViewPr>
  <p:notesViewPr>
    <p:cSldViewPr snapToGrid="0" snapToObjects="1">
      <p:cViewPr varScale="1">
        <p:scale>
          <a:sx n="52" d="100"/>
          <a:sy n="52" d="100"/>
        </p:scale>
        <p:origin x="2226" y="96"/>
      </p:cViewPr>
      <p:guideLst>
        <p:guide orient="horz" pos="3056"/>
        <p:guide pos="215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10686-844B-4A1B-87C8-BB90DB4BA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9859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t>2019/7/10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329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75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57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689F0-D8FB-450F-A36F-553F26501FEE}" type="slidenum">
              <a:rPr lang="zh-CN" alt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05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14"/>
          <p:cNvSpPr txBox="1"/>
          <p:nvPr userDrawn="1"/>
        </p:nvSpPr>
        <p:spPr>
          <a:xfrm>
            <a:off x="10313719" y="3695701"/>
            <a:ext cx="1409259" cy="292259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/>
            <a:r>
              <a:rPr lang="en-US" altLang="zh-CN" sz="1300" dirty="0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www.95005.com</a:t>
            </a:r>
            <a:endParaRPr lang="zh-CN" altLang="en-US" sz="1300" dirty="0">
              <a:solidFill>
                <a:schemeClr val="bg1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1"/>
            <a:ext cx="12192000" cy="4762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32"/>
          <p:cNvSpPr/>
          <p:nvPr userDrawn="1"/>
        </p:nvSpPr>
        <p:spPr>
          <a:xfrm>
            <a:off x="0" y="-7723"/>
            <a:ext cx="9108067" cy="483956"/>
          </a:xfrm>
          <a:custGeom>
            <a:avLst/>
            <a:gdLst>
              <a:gd name="connsiteX0" fmla="*/ 0 w 9948428"/>
              <a:gd name="connsiteY0" fmla="*/ 0 h 506914"/>
              <a:gd name="connsiteX1" fmla="*/ 9948428 w 9948428"/>
              <a:gd name="connsiteY1" fmla="*/ 0 h 506914"/>
              <a:gd name="connsiteX2" fmla="*/ 9948428 w 9948428"/>
              <a:gd name="connsiteY2" fmla="*/ 506914 h 506914"/>
              <a:gd name="connsiteX3" fmla="*/ 0 w 9948428"/>
              <a:gd name="connsiteY3" fmla="*/ 506914 h 506914"/>
              <a:gd name="connsiteX4" fmla="*/ 0 w 9948428"/>
              <a:gd name="connsiteY4" fmla="*/ 0 h 506914"/>
              <a:gd name="connsiteX0-1" fmla="*/ 0 w 10366642"/>
              <a:gd name="connsiteY0-2" fmla="*/ 7088 h 514002"/>
              <a:gd name="connsiteX1-3" fmla="*/ 10366642 w 10366642"/>
              <a:gd name="connsiteY1-4" fmla="*/ 0 h 514002"/>
              <a:gd name="connsiteX2-5" fmla="*/ 9948428 w 10366642"/>
              <a:gd name="connsiteY2-6" fmla="*/ 514002 h 514002"/>
              <a:gd name="connsiteX3-7" fmla="*/ 0 w 10366642"/>
              <a:gd name="connsiteY3-8" fmla="*/ 514002 h 514002"/>
              <a:gd name="connsiteX4-9" fmla="*/ 0 w 10366642"/>
              <a:gd name="connsiteY4-10" fmla="*/ 7088 h 514002"/>
              <a:gd name="connsiteX0-11" fmla="*/ 0 w 10366642"/>
              <a:gd name="connsiteY0-12" fmla="*/ 7088 h 514002"/>
              <a:gd name="connsiteX1-13" fmla="*/ 10366642 w 10366642"/>
              <a:gd name="connsiteY1-14" fmla="*/ 0 h 514002"/>
              <a:gd name="connsiteX2-15" fmla="*/ 9693246 w 10366642"/>
              <a:gd name="connsiteY2-16" fmla="*/ 514002 h 514002"/>
              <a:gd name="connsiteX3-17" fmla="*/ 0 w 10366642"/>
              <a:gd name="connsiteY3-18" fmla="*/ 514002 h 514002"/>
              <a:gd name="connsiteX4-19" fmla="*/ 0 w 10366642"/>
              <a:gd name="connsiteY4-20" fmla="*/ 7088 h 514002"/>
              <a:gd name="connsiteX0-21" fmla="*/ 0 w 10366642"/>
              <a:gd name="connsiteY0-22" fmla="*/ 7088 h 514002"/>
              <a:gd name="connsiteX1-23" fmla="*/ 10366642 w 10366642"/>
              <a:gd name="connsiteY1-24" fmla="*/ 0 h 514002"/>
              <a:gd name="connsiteX2-25" fmla="*/ 9551479 w 10366642"/>
              <a:gd name="connsiteY2-26" fmla="*/ 506914 h 514002"/>
              <a:gd name="connsiteX3-27" fmla="*/ 0 w 10366642"/>
              <a:gd name="connsiteY3-28" fmla="*/ 514002 h 514002"/>
              <a:gd name="connsiteX4-29" fmla="*/ 0 w 10366642"/>
              <a:gd name="connsiteY4-30" fmla="*/ 7088 h 514002"/>
              <a:gd name="connsiteX0-31" fmla="*/ 0 w 10366642"/>
              <a:gd name="connsiteY0-32" fmla="*/ 7088 h 514003"/>
              <a:gd name="connsiteX1-33" fmla="*/ 10366642 w 10366642"/>
              <a:gd name="connsiteY1-34" fmla="*/ 0 h 514003"/>
              <a:gd name="connsiteX2-35" fmla="*/ 9615274 w 10366642"/>
              <a:gd name="connsiteY2-36" fmla="*/ 514003 h 514003"/>
              <a:gd name="connsiteX3-37" fmla="*/ 0 w 10366642"/>
              <a:gd name="connsiteY3-38" fmla="*/ 514002 h 514003"/>
              <a:gd name="connsiteX4-39" fmla="*/ 0 w 10366642"/>
              <a:gd name="connsiteY4-40" fmla="*/ 7088 h 514003"/>
              <a:gd name="connsiteX0-41" fmla="*/ 0 w 10366642"/>
              <a:gd name="connsiteY0-42" fmla="*/ 7088 h 514002"/>
              <a:gd name="connsiteX1-43" fmla="*/ 10366642 w 10366642"/>
              <a:gd name="connsiteY1-44" fmla="*/ 0 h 514002"/>
              <a:gd name="connsiteX2-45" fmla="*/ 10175256 w 10366642"/>
              <a:gd name="connsiteY2-46" fmla="*/ 506914 h 514002"/>
              <a:gd name="connsiteX3-47" fmla="*/ 0 w 10366642"/>
              <a:gd name="connsiteY3-48" fmla="*/ 514002 h 514002"/>
              <a:gd name="connsiteX4-49" fmla="*/ 0 w 10366642"/>
              <a:gd name="connsiteY4-50" fmla="*/ 7088 h 514002"/>
              <a:gd name="connsiteX0-51" fmla="*/ 0 w 10366642"/>
              <a:gd name="connsiteY0-52" fmla="*/ 7088 h 515115"/>
              <a:gd name="connsiteX1-53" fmla="*/ 10366642 w 10366642"/>
              <a:gd name="connsiteY1-54" fmla="*/ 0 h 515115"/>
              <a:gd name="connsiteX2-55" fmla="*/ 10203959 w 10366642"/>
              <a:gd name="connsiteY2-56" fmla="*/ 515115 h 515115"/>
              <a:gd name="connsiteX3-57" fmla="*/ 0 w 10366642"/>
              <a:gd name="connsiteY3-58" fmla="*/ 514002 h 515115"/>
              <a:gd name="connsiteX4-59" fmla="*/ 0 w 10366642"/>
              <a:gd name="connsiteY4-60" fmla="*/ 7088 h 515115"/>
              <a:gd name="connsiteX0-61" fmla="*/ 0 w 10366642"/>
              <a:gd name="connsiteY0-62" fmla="*/ 7088 h 515115"/>
              <a:gd name="connsiteX1-63" fmla="*/ 10366642 w 10366642"/>
              <a:gd name="connsiteY1-64" fmla="*/ 0 h 515115"/>
              <a:gd name="connsiteX2-65" fmla="*/ 9988397 w 10366642"/>
              <a:gd name="connsiteY2-66" fmla="*/ 515115 h 515115"/>
              <a:gd name="connsiteX3-67" fmla="*/ 0 w 10366642"/>
              <a:gd name="connsiteY3-68" fmla="*/ 514002 h 515115"/>
              <a:gd name="connsiteX4-69" fmla="*/ 0 w 10366642"/>
              <a:gd name="connsiteY4-70" fmla="*/ 7088 h 5151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366642" h="515115">
                <a:moveTo>
                  <a:pt x="0" y="7088"/>
                </a:moveTo>
                <a:lnTo>
                  <a:pt x="10366642" y="0"/>
                </a:lnTo>
                <a:lnTo>
                  <a:pt x="9988397" y="515115"/>
                </a:lnTo>
                <a:lnTo>
                  <a:pt x="0" y="514002"/>
                </a:lnTo>
                <a:lnTo>
                  <a:pt x="0" y="7088"/>
                </a:lnTo>
                <a:close/>
              </a:path>
            </a:pathLst>
          </a:custGeom>
          <a:solidFill>
            <a:srgbClr val="DF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32"/>
          <p:cNvSpPr/>
          <p:nvPr userDrawn="1"/>
        </p:nvSpPr>
        <p:spPr>
          <a:xfrm>
            <a:off x="0" y="-7723"/>
            <a:ext cx="9000066" cy="483956"/>
          </a:xfrm>
          <a:custGeom>
            <a:avLst/>
            <a:gdLst>
              <a:gd name="connsiteX0" fmla="*/ 0 w 9948428"/>
              <a:gd name="connsiteY0" fmla="*/ 0 h 506914"/>
              <a:gd name="connsiteX1" fmla="*/ 9948428 w 9948428"/>
              <a:gd name="connsiteY1" fmla="*/ 0 h 506914"/>
              <a:gd name="connsiteX2" fmla="*/ 9948428 w 9948428"/>
              <a:gd name="connsiteY2" fmla="*/ 506914 h 506914"/>
              <a:gd name="connsiteX3" fmla="*/ 0 w 9948428"/>
              <a:gd name="connsiteY3" fmla="*/ 506914 h 506914"/>
              <a:gd name="connsiteX4" fmla="*/ 0 w 9948428"/>
              <a:gd name="connsiteY4" fmla="*/ 0 h 506914"/>
              <a:gd name="connsiteX0-1" fmla="*/ 0 w 10366642"/>
              <a:gd name="connsiteY0-2" fmla="*/ 7088 h 514002"/>
              <a:gd name="connsiteX1-3" fmla="*/ 10366642 w 10366642"/>
              <a:gd name="connsiteY1-4" fmla="*/ 0 h 514002"/>
              <a:gd name="connsiteX2-5" fmla="*/ 9948428 w 10366642"/>
              <a:gd name="connsiteY2-6" fmla="*/ 514002 h 514002"/>
              <a:gd name="connsiteX3-7" fmla="*/ 0 w 10366642"/>
              <a:gd name="connsiteY3-8" fmla="*/ 514002 h 514002"/>
              <a:gd name="connsiteX4-9" fmla="*/ 0 w 10366642"/>
              <a:gd name="connsiteY4-10" fmla="*/ 7088 h 514002"/>
              <a:gd name="connsiteX0-11" fmla="*/ 0 w 10366642"/>
              <a:gd name="connsiteY0-12" fmla="*/ 7088 h 514002"/>
              <a:gd name="connsiteX1-13" fmla="*/ 10366642 w 10366642"/>
              <a:gd name="connsiteY1-14" fmla="*/ 0 h 514002"/>
              <a:gd name="connsiteX2-15" fmla="*/ 9693246 w 10366642"/>
              <a:gd name="connsiteY2-16" fmla="*/ 514002 h 514002"/>
              <a:gd name="connsiteX3-17" fmla="*/ 0 w 10366642"/>
              <a:gd name="connsiteY3-18" fmla="*/ 514002 h 514002"/>
              <a:gd name="connsiteX4-19" fmla="*/ 0 w 10366642"/>
              <a:gd name="connsiteY4-20" fmla="*/ 7088 h 514002"/>
              <a:gd name="connsiteX0-21" fmla="*/ 0 w 10366642"/>
              <a:gd name="connsiteY0-22" fmla="*/ 7088 h 514002"/>
              <a:gd name="connsiteX1-23" fmla="*/ 10366642 w 10366642"/>
              <a:gd name="connsiteY1-24" fmla="*/ 0 h 514002"/>
              <a:gd name="connsiteX2-25" fmla="*/ 9551479 w 10366642"/>
              <a:gd name="connsiteY2-26" fmla="*/ 506914 h 514002"/>
              <a:gd name="connsiteX3-27" fmla="*/ 0 w 10366642"/>
              <a:gd name="connsiteY3-28" fmla="*/ 514002 h 514002"/>
              <a:gd name="connsiteX4-29" fmla="*/ 0 w 10366642"/>
              <a:gd name="connsiteY4-30" fmla="*/ 7088 h 514002"/>
              <a:gd name="connsiteX0-31" fmla="*/ 0 w 10366642"/>
              <a:gd name="connsiteY0-32" fmla="*/ 7088 h 514003"/>
              <a:gd name="connsiteX1-33" fmla="*/ 10366642 w 10366642"/>
              <a:gd name="connsiteY1-34" fmla="*/ 0 h 514003"/>
              <a:gd name="connsiteX2-35" fmla="*/ 9615274 w 10366642"/>
              <a:gd name="connsiteY2-36" fmla="*/ 514003 h 514003"/>
              <a:gd name="connsiteX3-37" fmla="*/ 0 w 10366642"/>
              <a:gd name="connsiteY3-38" fmla="*/ 514002 h 514003"/>
              <a:gd name="connsiteX4-39" fmla="*/ 0 w 10366642"/>
              <a:gd name="connsiteY4-40" fmla="*/ 7088 h 514003"/>
              <a:gd name="connsiteX0-41" fmla="*/ 0 w 10366642"/>
              <a:gd name="connsiteY0-42" fmla="*/ 7088 h 514002"/>
              <a:gd name="connsiteX1-43" fmla="*/ 10366642 w 10366642"/>
              <a:gd name="connsiteY1-44" fmla="*/ 0 h 514002"/>
              <a:gd name="connsiteX2-45" fmla="*/ 10175256 w 10366642"/>
              <a:gd name="connsiteY2-46" fmla="*/ 506914 h 514002"/>
              <a:gd name="connsiteX3-47" fmla="*/ 0 w 10366642"/>
              <a:gd name="connsiteY3-48" fmla="*/ 514002 h 514002"/>
              <a:gd name="connsiteX4-49" fmla="*/ 0 w 10366642"/>
              <a:gd name="connsiteY4-50" fmla="*/ 7088 h 514002"/>
              <a:gd name="connsiteX0-51" fmla="*/ 0 w 10366642"/>
              <a:gd name="connsiteY0-52" fmla="*/ 7088 h 515115"/>
              <a:gd name="connsiteX1-53" fmla="*/ 10366642 w 10366642"/>
              <a:gd name="connsiteY1-54" fmla="*/ 0 h 515115"/>
              <a:gd name="connsiteX2-55" fmla="*/ 10203959 w 10366642"/>
              <a:gd name="connsiteY2-56" fmla="*/ 515115 h 515115"/>
              <a:gd name="connsiteX3-57" fmla="*/ 0 w 10366642"/>
              <a:gd name="connsiteY3-58" fmla="*/ 514002 h 515115"/>
              <a:gd name="connsiteX4-59" fmla="*/ 0 w 10366642"/>
              <a:gd name="connsiteY4-60" fmla="*/ 7088 h 515115"/>
              <a:gd name="connsiteX0-61" fmla="*/ 0 w 10366642"/>
              <a:gd name="connsiteY0-62" fmla="*/ 7088 h 515115"/>
              <a:gd name="connsiteX1-63" fmla="*/ 10366642 w 10366642"/>
              <a:gd name="connsiteY1-64" fmla="*/ 0 h 515115"/>
              <a:gd name="connsiteX2-65" fmla="*/ 9988397 w 10366642"/>
              <a:gd name="connsiteY2-66" fmla="*/ 515115 h 515115"/>
              <a:gd name="connsiteX3-67" fmla="*/ 0 w 10366642"/>
              <a:gd name="connsiteY3-68" fmla="*/ 514002 h 515115"/>
              <a:gd name="connsiteX4-69" fmla="*/ 0 w 10366642"/>
              <a:gd name="connsiteY4-70" fmla="*/ 7088 h 5151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366642" h="515115">
                <a:moveTo>
                  <a:pt x="0" y="7088"/>
                </a:moveTo>
                <a:lnTo>
                  <a:pt x="10366642" y="0"/>
                </a:lnTo>
                <a:lnTo>
                  <a:pt x="9988397" y="515115"/>
                </a:lnTo>
                <a:lnTo>
                  <a:pt x="0" y="514002"/>
                </a:lnTo>
                <a:lnTo>
                  <a:pt x="0" y="708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287655" y="6346825"/>
            <a:ext cx="250190" cy="191770"/>
          </a:xfrm>
          <a:prstGeom prst="rect">
            <a:avLst/>
          </a:prstGeom>
          <a:solidFill>
            <a:srgbClr val="CE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箭头连接符 54"/>
          <p:cNvCxnSpPr/>
          <p:nvPr userDrawn="1"/>
        </p:nvCxnSpPr>
        <p:spPr>
          <a:xfrm flipV="1">
            <a:off x="393065" y="6559550"/>
            <a:ext cx="0" cy="298450"/>
          </a:xfrm>
          <a:prstGeom prst="straightConnector1">
            <a:avLst/>
          </a:prstGeom>
          <a:ln w="952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 userDrawn="1"/>
        </p:nvSpPr>
        <p:spPr>
          <a:xfrm rot="5400000">
            <a:off x="-178056" y="5630896"/>
            <a:ext cx="120142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www.cassmall.com</a:t>
            </a:r>
          </a:p>
        </p:txBody>
      </p:sp>
      <p:pic>
        <p:nvPicPr>
          <p:cNvPr id="2" name="图片 1" descr="C:\Users\cassmall\Desktop\开思汽配 一号车间-最终版-02.png开思汽配 一号车间-最终版-02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9453880" y="57785"/>
            <a:ext cx="2261235" cy="4006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eg"/><Relationship Id="rId18" Type="http://schemas.openxmlformats.org/officeDocument/2006/relationships/image" Target="../media/image4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17" Type="http://schemas.openxmlformats.org/officeDocument/2006/relationships/image" Target="../media/image47.jpeg"/><Relationship Id="rId2" Type="http://schemas.openxmlformats.org/officeDocument/2006/relationships/image" Target="../media/image32.jpeg"/><Relationship Id="rId16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5" Type="http://schemas.openxmlformats.org/officeDocument/2006/relationships/image" Target="../media/image4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Relationship Id="rId14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19.sv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cassmall\Desktop\开思PPT-封面22.jpg开思PPT-封面2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开思手提袋_20190417-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0282" y="1261110"/>
            <a:ext cx="1912620" cy="9886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81635" y="2740089"/>
            <a:ext cx="6046673" cy="11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100" b="1" i="0" u="none" strike="noStrike" kern="1200" cap="none" spc="0" normalizeH="0" baseline="0" noProof="0" dirty="0">
                <a:ln>
                  <a:noFill/>
                </a:ln>
                <a:solidFill>
                  <a:srgbClr val="CD243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开放进取   思变笃行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5447471" y="3945830"/>
            <a:ext cx="5715000" cy="0"/>
          </a:xfrm>
          <a:prstGeom prst="line">
            <a:avLst/>
          </a:prstGeom>
          <a:ln>
            <a:solidFill>
              <a:srgbClr val="CD24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AD8E862A-B66E-4B4F-B59B-3577B5CEFCD2}"/>
              </a:ext>
            </a:extLst>
          </p:cNvPr>
          <p:cNvSpPr/>
          <p:nvPr/>
        </p:nvSpPr>
        <p:spPr>
          <a:xfrm>
            <a:off x="5985738" y="3957800"/>
            <a:ext cx="4493538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8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深圳开思时代科技有限公司</a:t>
            </a:r>
            <a:endParaRPr lang="zh-CN" altLang="en-US" sz="2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8635043" y="5913974"/>
            <a:ext cx="2510520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algn="r" defTabSz="6851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spc="1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2019</a:t>
            </a:r>
            <a:r>
              <a:rPr lang="zh-CN" altLang="en-US" sz="1400" spc="1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1400" spc="1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1400" spc="1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sz="1400" spc="1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1400" spc="1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日</a:t>
            </a:r>
            <a:endParaRPr lang="en-US" altLang="zh-CN" sz="1400" spc="100" dirty="0"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1008372" y="3818228"/>
            <a:ext cx="4762885" cy="224137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EB498C51C656CF68E7E3068236F13F58"/>
          <p:cNvPicPr>
            <a:picLocks noChangeAspect="1"/>
          </p:cNvPicPr>
          <p:nvPr/>
        </p:nvPicPr>
        <p:blipFill>
          <a:blip r:embed="rId2"/>
          <a:srcRect l="12933" t="22612" r="16103" b="19797"/>
          <a:stretch>
            <a:fillRect/>
          </a:stretch>
        </p:blipFill>
        <p:spPr>
          <a:xfrm>
            <a:off x="3810029" y="2516144"/>
            <a:ext cx="1409446" cy="52184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301" y="4050505"/>
            <a:ext cx="2044112" cy="505385"/>
          </a:xfrm>
          <a:prstGeom prst="rect">
            <a:avLst/>
          </a:prstGeom>
        </p:spPr>
      </p:pic>
      <p:pic>
        <p:nvPicPr>
          <p:cNvPr id="25" name="图片 24" descr="t019bf3f211b6e73bc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493" y="1749351"/>
            <a:ext cx="820310" cy="569472"/>
          </a:xfrm>
          <a:prstGeom prst="rect">
            <a:avLst/>
          </a:prstGeom>
        </p:spPr>
      </p:pic>
      <p:pic>
        <p:nvPicPr>
          <p:cNvPr id="26" name="图片 25" descr="2009061622501532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458" y="1749349"/>
            <a:ext cx="820310" cy="592834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D174F089-78AF-4539-BE8A-55E4874D186A}"/>
              </a:ext>
            </a:extLst>
          </p:cNvPr>
          <p:cNvGrpSpPr/>
          <p:nvPr/>
        </p:nvGrpSpPr>
        <p:grpSpPr>
          <a:xfrm>
            <a:off x="1008372" y="1471723"/>
            <a:ext cx="2548985" cy="3169333"/>
            <a:chOff x="618536" y="1608335"/>
            <a:chExt cx="1757059" cy="2168476"/>
          </a:xfrm>
        </p:grpSpPr>
        <p:pic>
          <p:nvPicPr>
            <p:cNvPr id="30" name="图片 29" descr="暖宝宝广告图确定稿"/>
            <p:cNvPicPr>
              <a:picLocks noChangeAspect="1"/>
            </p:cNvPicPr>
            <p:nvPr/>
          </p:nvPicPr>
          <p:blipFill rotWithShape="1">
            <a:blip r:embed="rId6"/>
            <a:srcRect l="3461" r="73812" b="48932"/>
            <a:stretch/>
          </p:blipFill>
          <p:spPr>
            <a:xfrm>
              <a:off x="773091" y="1608335"/>
              <a:ext cx="1475911" cy="785206"/>
            </a:xfrm>
            <a:prstGeom prst="rect">
              <a:avLst/>
            </a:prstGeom>
          </p:spPr>
        </p:pic>
        <p:pic>
          <p:nvPicPr>
            <p:cNvPr id="31" name="图片 30" descr="暖宝宝广告图确定稿"/>
            <p:cNvPicPr>
              <a:picLocks noChangeAspect="1"/>
            </p:cNvPicPr>
            <p:nvPr/>
          </p:nvPicPr>
          <p:blipFill rotWithShape="1">
            <a:blip r:embed="rId6"/>
            <a:srcRect l="38770" r="49486" b="49910"/>
            <a:stretch/>
          </p:blipFill>
          <p:spPr>
            <a:xfrm>
              <a:off x="677725" y="2903223"/>
              <a:ext cx="825095" cy="833230"/>
            </a:xfrm>
            <a:prstGeom prst="rect">
              <a:avLst/>
            </a:prstGeom>
          </p:spPr>
        </p:pic>
        <p:pic>
          <p:nvPicPr>
            <p:cNvPr id="32" name="图片 31" descr="暖宝宝广告图确定稿"/>
            <p:cNvPicPr>
              <a:picLocks noChangeAspect="1"/>
            </p:cNvPicPr>
            <p:nvPr/>
          </p:nvPicPr>
          <p:blipFill rotWithShape="1">
            <a:blip r:embed="rId6"/>
            <a:srcRect l="70993" r="14823" b="48932"/>
            <a:stretch>
              <a:fillRect/>
            </a:stretch>
          </p:blipFill>
          <p:spPr>
            <a:xfrm>
              <a:off x="1404534" y="2949252"/>
              <a:ext cx="971061" cy="827559"/>
            </a:xfrm>
            <a:prstGeom prst="rect">
              <a:avLst/>
            </a:prstGeom>
          </p:spPr>
        </p:pic>
        <p:pic>
          <p:nvPicPr>
            <p:cNvPr id="33" name="图片 32" descr="暖宝宝广告图确定稿">
              <a:extLst>
                <a:ext uri="{FF2B5EF4-FFF2-40B4-BE49-F238E27FC236}">
                  <a16:creationId xmlns="" xmlns:a16="http://schemas.microsoft.com/office/drawing/2014/main" id="{2050154B-C15A-4828-99B7-49DC0F3CA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4684" r="60266" b="48932"/>
            <a:stretch/>
          </p:blipFill>
          <p:spPr>
            <a:xfrm>
              <a:off x="618536" y="2254096"/>
              <a:ext cx="1041303" cy="836596"/>
            </a:xfrm>
            <a:prstGeom prst="rect">
              <a:avLst/>
            </a:prstGeom>
          </p:spPr>
        </p:pic>
        <p:pic>
          <p:nvPicPr>
            <p:cNvPr id="34" name="图片 33" descr="暖宝宝广告图确定稿">
              <a:extLst>
                <a:ext uri="{FF2B5EF4-FFF2-40B4-BE49-F238E27FC236}">
                  <a16:creationId xmlns="" xmlns:a16="http://schemas.microsoft.com/office/drawing/2014/main" id="{C739D010-CB0B-49A8-ABCD-A9F0AC1E3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450" r="39620" b="49910"/>
            <a:stretch/>
          </p:blipFill>
          <p:spPr>
            <a:xfrm>
              <a:off x="1437648" y="2215519"/>
              <a:ext cx="725802" cy="866879"/>
            </a:xfrm>
            <a:prstGeom prst="rect">
              <a:avLst/>
            </a:prstGeom>
          </p:spPr>
        </p:pic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355" y="2468123"/>
            <a:ext cx="1548244" cy="61788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" t="14006" r="5138" b="12739"/>
          <a:stretch/>
        </p:blipFill>
        <p:spPr>
          <a:xfrm>
            <a:off x="4386541" y="3328342"/>
            <a:ext cx="2182824" cy="549784"/>
          </a:xfrm>
          <a:prstGeom prst="rect">
            <a:avLst/>
          </a:prstGeom>
        </p:spPr>
      </p:pic>
      <p:sp>
        <p:nvSpPr>
          <p:cNvPr id="36" name="标题 1"/>
          <p:cNvSpPr txBox="1">
            <a:spLocks/>
          </p:cNvSpPr>
          <p:nvPr/>
        </p:nvSpPr>
        <p:spPr>
          <a:xfrm>
            <a:off x="7843034" y="2045766"/>
            <a:ext cx="4197722" cy="138171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FontTx/>
              <a:buNone/>
            </a:pPr>
            <a:endParaRPr lang="en-US" altLang="zh-CN" sz="2400" b="1" dirty="0" smtClean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</a:endParaRPr>
          </a:p>
          <a:p>
            <a:pPr fontAlgn="auto">
              <a:spcAft>
                <a:spcPts val="0"/>
              </a:spcAft>
              <a:buFontTx/>
              <a:buNone/>
            </a:pPr>
            <a:endParaRPr lang="zh-CN" altLang="en-US" sz="24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90245" y="121285"/>
            <a:ext cx="76200" cy="25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270527" y="2032778"/>
            <a:ext cx="4401834" cy="198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3200" b="1" dirty="0" smtClean="0">
                <a:solidFill>
                  <a:srgbClr val="CD2331"/>
                </a:solidFill>
                <a:latin typeface="+mj-ea"/>
                <a:ea typeface="+mj-ea"/>
              </a:rPr>
              <a:t>优质</a:t>
            </a:r>
            <a:r>
              <a:rPr lang="zh-CN" altLang="en-US" sz="3200" b="1" dirty="0">
                <a:solidFill>
                  <a:srgbClr val="CD2331"/>
                </a:solidFill>
                <a:latin typeface="+mj-ea"/>
                <a:ea typeface="+mj-ea"/>
              </a:rPr>
              <a:t>源头</a:t>
            </a:r>
            <a:r>
              <a:rPr lang="zh-CN" altLang="en-US" sz="3200" b="1" dirty="0" smtClean="0">
                <a:solidFill>
                  <a:srgbClr val="CD2331"/>
                </a:solidFill>
                <a:latin typeface="+mj-ea"/>
                <a:ea typeface="+mj-ea"/>
              </a:rPr>
              <a:t>供应</a:t>
            </a:r>
            <a:endParaRPr lang="en-US" altLang="zh-CN" sz="3200" b="1" dirty="0">
              <a:solidFill>
                <a:srgbClr val="CD233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对接</a:t>
            </a:r>
            <a:r>
              <a:rPr lang="en-US" altLang="zh-CN" sz="2400" b="1" dirty="0">
                <a:solidFill>
                  <a:srgbClr val="CD2331"/>
                </a:solidFill>
                <a:latin typeface="+mj-ea"/>
                <a:ea typeface="+mj-ea"/>
              </a:rPr>
              <a:t>4S</a:t>
            </a:r>
            <a:r>
              <a:rPr lang="zh-CN" altLang="en-US" sz="2400" b="1" dirty="0">
                <a:solidFill>
                  <a:srgbClr val="CD2331"/>
                </a:solidFill>
                <a:latin typeface="+mj-ea"/>
                <a:ea typeface="+mj-ea"/>
              </a:rPr>
              <a:t>主机厂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优质渠道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多家</a:t>
            </a:r>
            <a:r>
              <a:rPr lang="zh-CN" altLang="en-US" sz="2400" b="1" dirty="0">
                <a:solidFill>
                  <a:srgbClr val="CD2331"/>
                </a:solidFill>
                <a:latin typeface="+mj-ea"/>
                <a:ea typeface="+mj-ea"/>
              </a:rPr>
              <a:t>国际一线品牌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入驻开思</a:t>
            </a:r>
          </a:p>
        </p:txBody>
      </p:sp>
      <p:sp>
        <p:nvSpPr>
          <p:cNvPr id="21" name="矩形 20"/>
          <p:cNvSpPr/>
          <p:nvPr/>
        </p:nvSpPr>
        <p:spPr>
          <a:xfrm>
            <a:off x="1053005" y="-9039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聚合</a:t>
            </a: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全球</a:t>
            </a: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源头</a:t>
            </a: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优质</a:t>
            </a: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供应商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071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组合 168"/>
          <p:cNvGrpSpPr/>
          <p:nvPr/>
        </p:nvGrpSpPr>
        <p:grpSpPr>
          <a:xfrm>
            <a:off x="1053005" y="3903485"/>
            <a:ext cx="6012000" cy="954000"/>
            <a:chOff x="1023938" y="3919506"/>
            <a:chExt cx="6012000" cy="954000"/>
          </a:xfrm>
        </p:grpSpPr>
        <p:sp>
          <p:nvSpPr>
            <p:cNvPr id="121" name="矩形 120"/>
            <p:cNvSpPr/>
            <p:nvPr/>
          </p:nvSpPr>
          <p:spPr>
            <a:xfrm>
              <a:off x="1023938" y="3919506"/>
              <a:ext cx="6012000" cy="95400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0" name="矩形 69"/>
            <p:cNvSpPr/>
            <p:nvPr/>
          </p:nvSpPr>
          <p:spPr>
            <a:xfrm>
              <a:off x="1094825" y="4446630"/>
              <a:ext cx="1368000" cy="36000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裕盛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1096360" y="3974167"/>
              <a:ext cx="1584000" cy="36000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凯驰嘉业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2525732" y="4456088"/>
              <a:ext cx="1368000" cy="36000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ct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chemeClr val="tx1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星宝</a:t>
              </a:r>
              <a:endParaRPr lang="zh-CN" altLang="en-US" sz="16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2751142" y="3974167"/>
              <a:ext cx="1296000" cy="36000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ctr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chemeClr val="tx1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世源</a:t>
              </a:r>
              <a:endParaRPr lang="zh-CN" altLang="en-US" sz="1600" b="1" dirty="0">
                <a:solidFill>
                  <a:schemeClr val="tx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3954669" y="4456088"/>
              <a:ext cx="1584000" cy="36000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广奥伟业</a:t>
              </a:r>
            </a:p>
          </p:txBody>
        </p:sp>
        <p:sp>
          <p:nvSpPr>
            <p:cNvPr id="90" name="矩形 89"/>
            <p:cNvSpPr/>
            <p:nvPr/>
          </p:nvSpPr>
          <p:spPr>
            <a:xfrm>
              <a:off x="4120154" y="3984775"/>
              <a:ext cx="1404000" cy="36000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星中迪</a:t>
              </a:r>
            </a:p>
          </p:txBody>
        </p:sp>
        <p:sp>
          <p:nvSpPr>
            <p:cNvPr id="93" name="矩形 92"/>
            <p:cNvSpPr/>
            <p:nvPr/>
          </p:nvSpPr>
          <p:spPr>
            <a:xfrm>
              <a:off x="5600234" y="4444560"/>
              <a:ext cx="1353403" cy="36000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奇陆行</a:t>
              </a:r>
            </a:p>
          </p:txBody>
        </p:sp>
        <p:sp>
          <p:nvSpPr>
            <p:cNvPr id="96" name="矩形 95"/>
            <p:cNvSpPr/>
            <p:nvPr/>
          </p:nvSpPr>
          <p:spPr>
            <a:xfrm>
              <a:off x="5589815" y="3973943"/>
              <a:ext cx="1369220" cy="360000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ctr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rPr>
                <a:t>欣今日盛 </a:t>
              </a:r>
            </a:p>
          </p:txBody>
        </p:sp>
      </p:grpSp>
      <p:pic>
        <p:nvPicPr>
          <p:cNvPr id="97" name="currentImg" descr="https://timgsa.baidu.com/timg?image&amp;quality=80&amp;size=b9999_10000&amp;sec=1562232376145&amp;di=ff3365644b385b93185b15d4ca6d9d28&amp;imgtype=0&amp;src=http%3A%2F%2Ftvax2.sinaimg.cn%2Fcrop.460.408.1137.1137.1024%2F006rac6Jly8frqxn5wb71j31kw1im0v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8" r="10687"/>
          <a:stretch/>
        </p:blipFill>
        <p:spPr bwMode="auto">
          <a:xfrm>
            <a:off x="6567569" y="4068943"/>
            <a:ext cx="225643" cy="216000"/>
          </a:xfrm>
          <a:prstGeom prst="rect">
            <a:avLst/>
          </a:prstGeom>
          <a:noFill/>
          <a:extLst/>
        </p:spPr>
      </p:pic>
      <p:sp>
        <p:nvSpPr>
          <p:cNvPr id="105" name="矩形 104"/>
          <p:cNvSpPr/>
          <p:nvPr/>
        </p:nvSpPr>
        <p:spPr>
          <a:xfrm>
            <a:off x="690245" y="121285"/>
            <a:ext cx="76200" cy="25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圆角矩形 134"/>
          <p:cNvSpPr/>
          <p:nvPr/>
        </p:nvSpPr>
        <p:spPr>
          <a:xfrm>
            <a:off x="1053005" y="3308165"/>
            <a:ext cx="1929593" cy="480201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北京供应中心</a:t>
            </a:r>
          </a:p>
        </p:txBody>
      </p:sp>
      <p:sp>
        <p:nvSpPr>
          <p:cNvPr id="136" name="圆角矩形 135"/>
          <p:cNvSpPr/>
          <p:nvPr/>
        </p:nvSpPr>
        <p:spPr>
          <a:xfrm>
            <a:off x="1039421" y="5008737"/>
            <a:ext cx="1884908" cy="480201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杭州</a:t>
            </a:r>
            <a:r>
              <a:rPr lang="zh-CN" altLang="en-US" sz="1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供应</a:t>
            </a:r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中心</a:t>
            </a:r>
          </a:p>
        </p:txBody>
      </p:sp>
      <p:sp>
        <p:nvSpPr>
          <p:cNvPr id="137" name="圆角矩形 136"/>
          <p:cNvSpPr/>
          <p:nvPr/>
        </p:nvSpPr>
        <p:spPr>
          <a:xfrm>
            <a:off x="1075347" y="635974"/>
            <a:ext cx="1884908" cy="480201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广州供应中心</a:t>
            </a:r>
          </a:p>
        </p:txBody>
      </p:sp>
      <p:sp>
        <p:nvSpPr>
          <p:cNvPr id="138" name="矩形 137"/>
          <p:cNvSpPr/>
          <p:nvPr/>
        </p:nvSpPr>
        <p:spPr>
          <a:xfrm>
            <a:off x="1053005" y="-9039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聚合</a:t>
            </a: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全球</a:t>
            </a: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源头</a:t>
            </a: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优质</a:t>
            </a: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供应商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57" name="组合 156"/>
          <p:cNvGrpSpPr/>
          <p:nvPr/>
        </p:nvGrpSpPr>
        <p:grpSpPr>
          <a:xfrm>
            <a:off x="1018483" y="1216237"/>
            <a:ext cx="6002519" cy="1924382"/>
            <a:chOff x="787169" y="1263570"/>
            <a:chExt cx="6002519" cy="1924382"/>
          </a:xfrm>
        </p:grpSpPr>
        <p:pic>
          <p:nvPicPr>
            <p:cNvPr id="133" name="currentImg" descr="https://timgsa.baidu.com/timg?image&amp;quality=80&amp;size=b10000_10000&amp;sec=1562221745&amp;di=b748aa20935101d450d3f5dc59beff3f&amp;src=http://pmt0ca479.pic35.websiteonline.cn/upload/baom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08" t="15537" r="27407" b="15819"/>
            <a:stretch/>
          </p:blipFill>
          <p:spPr bwMode="auto">
            <a:xfrm>
              <a:off x="2463530" y="1439935"/>
              <a:ext cx="216889" cy="216000"/>
            </a:xfrm>
            <a:prstGeom prst="rect">
              <a:avLst/>
            </a:prstGeom>
            <a:noFill/>
            <a:extLst/>
          </p:spPr>
        </p:pic>
        <p:grpSp>
          <p:nvGrpSpPr>
            <p:cNvPr id="153" name="组合 152"/>
            <p:cNvGrpSpPr/>
            <p:nvPr/>
          </p:nvGrpSpPr>
          <p:grpSpPr>
            <a:xfrm>
              <a:off x="864289" y="1321738"/>
              <a:ext cx="5864251" cy="1799840"/>
              <a:chOff x="864289" y="1321738"/>
              <a:chExt cx="5864251" cy="1799840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866375" y="1321994"/>
                <a:ext cx="972987" cy="360000"/>
                <a:chOff x="843384" y="3543503"/>
                <a:chExt cx="1744876" cy="645596"/>
              </a:xfrm>
              <a:noFill/>
            </p:grpSpPr>
            <p:sp>
              <p:nvSpPr>
                <p:cNvPr id="58" name="矩形 57"/>
                <p:cNvSpPr/>
                <p:nvPr/>
              </p:nvSpPr>
              <p:spPr>
                <a:xfrm>
                  <a:off x="843384" y="3543503"/>
                  <a:ext cx="1744876" cy="645596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fontAlgn="ctr">
                    <a:lnSpc>
                      <a:spcPct val="150000"/>
                    </a:lnSpc>
                  </a:pPr>
                  <a:r>
                    <a:rPr lang="zh-CN" altLang="en-US" sz="1600" b="1" dirty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</a:rPr>
                    <a:t>昌盛</a:t>
                  </a:r>
                </a:p>
              </p:txBody>
            </p:sp>
            <p:pic>
              <p:nvPicPr>
                <p:cNvPr id="59" name="currentImg" descr="https://timgsa.baidu.com/timg?image&amp;quality=80&amp;size=b9999_10000&amp;sec=1562230947734&amp;di=af8a8ab904ced7d9d6f21fb7cbc69725&amp;imgtype=0&amp;src=http%3A%2F%2Fimg241.ph.126.net%2FVzKZiF2AyMuPDHWq6aqLxw%3D%3D%2F2199445468018535694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36279" y="3767961"/>
                  <a:ext cx="387820" cy="384589"/>
                </a:xfrm>
                <a:prstGeom prst="rect">
                  <a:avLst/>
                </a:prstGeom>
                <a:grpFill/>
                <a:extLst/>
              </p:spPr>
            </p:pic>
          </p:grpSp>
          <p:grpSp>
            <p:nvGrpSpPr>
              <p:cNvPr id="2" name="组合 1"/>
              <p:cNvGrpSpPr/>
              <p:nvPr/>
            </p:nvGrpSpPr>
            <p:grpSpPr>
              <a:xfrm>
                <a:off x="4488321" y="1321738"/>
                <a:ext cx="1202432" cy="360000"/>
                <a:chOff x="4882701" y="1321994"/>
                <a:chExt cx="1202432" cy="360000"/>
              </a:xfrm>
            </p:grpSpPr>
            <p:sp>
              <p:nvSpPr>
                <p:cNvPr id="56" name="矩形 55"/>
                <p:cNvSpPr/>
                <p:nvPr/>
              </p:nvSpPr>
              <p:spPr>
                <a:xfrm>
                  <a:off x="4882701" y="1321994"/>
                  <a:ext cx="1202432" cy="360000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fontAlgn="ctr">
                    <a:lnSpc>
                      <a:spcPct val="150000"/>
                    </a:lnSpc>
                  </a:pPr>
                  <a:r>
                    <a:rPr lang="zh-CN" altLang="en-US" sz="1600" b="1" dirty="0" smtClean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</a:rPr>
                    <a:t>粤之宝</a:t>
                  </a:r>
                  <a:endParaRPr lang="zh-CN" altLang="en-US" sz="1600" b="1" dirty="0">
                    <a:solidFill>
                      <a:schemeClr val="tx1"/>
                    </a:solidFill>
                    <a:latin typeface="Microsoft JhengHei Light" panose="020B0304030504040204" pitchFamily="34" charset="-120"/>
                    <a:ea typeface="Microsoft JhengHei Light" panose="020B0304030504040204" pitchFamily="34" charset="-120"/>
                  </a:endParaRPr>
                </a:p>
              </p:txBody>
            </p:sp>
            <p:pic>
              <p:nvPicPr>
                <p:cNvPr id="57" name="currentImg" descr="https://timgsa.baidu.com/timg?image&amp;quality=80&amp;size=b10000_10000&amp;sec=1562221745&amp;di=b748aa20935101d450d3f5dc59beff3f&amp;src=http://pmt0ca479.pic35.websiteonline.cn/upload/baoma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408" t="15537" r="27407" b="15819"/>
                <a:stretch/>
              </p:blipFill>
              <p:spPr bwMode="auto">
                <a:xfrm>
                  <a:off x="5671745" y="1433205"/>
                  <a:ext cx="216889" cy="21600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98" name="组合 97"/>
              <p:cNvGrpSpPr/>
              <p:nvPr/>
            </p:nvGrpSpPr>
            <p:grpSpPr>
              <a:xfrm>
                <a:off x="1983579" y="1799935"/>
                <a:ext cx="1296029" cy="360000"/>
                <a:chOff x="1983579" y="1799935"/>
                <a:chExt cx="1296029" cy="360000"/>
              </a:xfrm>
            </p:grpSpPr>
            <p:sp>
              <p:nvSpPr>
                <p:cNvPr id="49" name="矩形 48"/>
                <p:cNvSpPr/>
                <p:nvPr/>
              </p:nvSpPr>
              <p:spPr>
                <a:xfrm>
                  <a:off x="1983579" y="1799935"/>
                  <a:ext cx="1296029" cy="360000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fontAlgn="ctr">
                    <a:lnSpc>
                      <a:spcPct val="150000"/>
                    </a:lnSpc>
                  </a:pPr>
                  <a:r>
                    <a:rPr lang="zh-CN" altLang="en-US" sz="1600" b="1" dirty="0" smtClean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</a:rPr>
                    <a:t>佳泉</a:t>
                  </a:r>
                  <a:endParaRPr lang="zh-CN" altLang="en-US" sz="1600" b="1" dirty="0">
                    <a:solidFill>
                      <a:schemeClr val="tx1"/>
                    </a:solidFill>
                    <a:latin typeface="Microsoft JhengHei Light" panose="020B0304030504040204" pitchFamily="34" charset="-120"/>
                    <a:ea typeface="Microsoft JhengHei Light" panose="020B0304030504040204" pitchFamily="34" charset="-120"/>
                  </a:endParaRPr>
                </a:p>
              </p:txBody>
            </p:sp>
            <p:pic>
              <p:nvPicPr>
                <p:cNvPr id="50" name="currentImg" descr="https://timgsa.baidu.com/timg?image&amp;quality=80&amp;size=b9999_10000&amp;sec=1562232478219&amp;di=7611c04469a22b5f25b83b3222b2fda7&amp;imgtype=0&amp;src=http%3A%2F%2Fpic2.cxtuku.com%2F00%2F10%2F21%2Fb34905f6fcd9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135" t="9322" r="10481" b="38701"/>
                <a:stretch/>
              </p:blipFill>
              <p:spPr bwMode="auto">
                <a:xfrm>
                  <a:off x="2557227" y="1955690"/>
                  <a:ext cx="304420" cy="162000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51" name="currentImg" descr="https://timgsa.baidu.com/timg?image&amp;quality=80&amp;size=b9999_10000&amp;sec=1562232606301&amp;di=c45a80c663d5ec9c9aea89189818b97f&amp;imgtype=0&amp;src=http%3A%2F%2Fi0.itc.cn%2F20181214%2F3450_a799aefa_1e00_1c74_8102_9c36f86227bd_2.jpg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313" t="9039" r="14501" b="13560"/>
                <a:stretch/>
              </p:blipFill>
              <p:spPr bwMode="auto">
                <a:xfrm>
                  <a:off x="2909517" y="1939713"/>
                  <a:ext cx="239224" cy="18000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10" name="组合 9"/>
              <p:cNvGrpSpPr/>
              <p:nvPr/>
            </p:nvGrpSpPr>
            <p:grpSpPr>
              <a:xfrm>
                <a:off x="1903746" y="1321994"/>
                <a:ext cx="1302900" cy="360000"/>
                <a:chOff x="2664423" y="2413515"/>
                <a:chExt cx="2336519" cy="626228"/>
              </a:xfrm>
              <a:noFill/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2664423" y="2413515"/>
                  <a:ext cx="2336519" cy="626228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fontAlgn="ctr">
                    <a:lnSpc>
                      <a:spcPct val="150000"/>
                    </a:lnSpc>
                  </a:pPr>
                  <a:r>
                    <a:rPr lang="zh-CN" altLang="en-US" sz="1600" b="1" dirty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</a:rPr>
                    <a:t>玉和</a:t>
                  </a:r>
                </a:p>
              </p:txBody>
            </p:sp>
            <p:pic>
              <p:nvPicPr>
                <p:cNvPr id="41" name="currentImg" descr="https://ss2.bdstatic.com/70cFvnSh_Q1YnxGkpoWK1HF6hhy/it/u=755144059,926509519&amp;fm=26&amp;gp=0.jpg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991" r="12953"/>
                <a:stretch/>
              </p:blipFill>
              <p:spPr bwMode="auto">
                <a:xfrm>
                  <a:off x="4268526" y="2612454"/>
                  <a:ext cx="448974" cy="375737"/>
                </a:xfrm>
                <a:prstGeom prst="rect">
                  <a:avLst/>
                </a:prstGeom>
                <a:grpFill/>
                <a:extLst/>
              </p:spPr>
            </p:pic>
          </p:grpSp>
          <p:grpSp>
            <p:nvGrpSpPr>
              <p:cNvPr id="60" name="组合 59"/>
              <p:cNvGrpSpPr/>
              <p:nvPr/>
            </p:nvGrpSpPr>
            <p:grpSpPr>
              <a:xfrm>
                <a:off x="5749344" y="1321738"/>
                <a:ext cx="972986" cy="360000"/>
                <a:chOff x="5749344" y="1321738"/>
                <a:chExt cx="972986" cy="360000"/>
              </a:xfrm>
            </p:grpSpPr>
            <p:sp>
              <p:nvSpPr>
                <p:cNvPr id="36" name="矩形 35"/>
                <p:cNvSpPr/>
                <p:nvPr/>
              </p:nvSpPr>
              <p:spPr>
                <a:xfrm>
                  <a:off x="5749344" y="1321738"/>
                  <a:ext cx="972986" cy="360000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fontAlgn="ctr">
                    <a:lnSpc>
                      <a:spcPct val="150000"/>
                    </a:lnSpc>
                  </a:pPr>
                  <a:r>
                    <a:rPr lang="zh-CN" altLang="en-US" sz="1600" b="1" dirty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</a:rPr>
                    <a:t>延信</a:t>
                  </a:r>
                </a:p>
              </p:txBody>
            </p:sp>
            <p:pic>
              <p:nvPicPr>
                <p:cNvPr id="37" name="currentImg" descr="https://timgsa.baidu.com/timg?image&amp;quality=80&amp;size=b9999_10000&amp;sec=1562232814448&amp;di=29b78d07f67d6df9cbd3c64ab90c5da0&amp;imgtype=0&amp;src=http%3A%2F%2Fimage.3dtao.com%2FProductImages%2F20140122044647%2F2014012204575959.jpg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084" t="5085" r="13656" b="7627"/>
                <a:stretch/>
              </p:blipFill>
              <p:spPr bwMode="auto">
                <a:xfrm>
                  <a:off x="6308841" y="1429752"/>
                  <a:ext cx="280472" cy="21600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150" name="组合 149"/>
              <p:cNvGrpSpPr/>
              <p:nvPr/>
            </p:nvGrpSpPr>
            <p:grpSpPr>
              <a:xfrm>
                <a:off x="1913024" y="2761578"/>
                <a:ext cx="1418059" cy="360000"/>
                <a:chOff x="1913024" y="2761578"/>
                <a:chExt cx="1418059" cy="360000"/>
              </a:xfrm>
            </p:grpSpPr>
            <p:sp>
              <p:nvSpPr>
                <p:cNvPr id="33" name="矩形 32"/>
                <p:cNvSpPr/>
                <p:nvPr/>
              </p:nvSpPr>
              <p:spPr>
                <a:xfrm>
                  <a:off x="1913024" y="2761578"/>
                  <a:ext cx="1418059" cy="360000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fontAlgn="ctr">
                    <a:lnSpc>
                      <a:spcPct val="150000"/>
                    </a:lnSpc>
                  </a:pPr>
                  <a:r>
                    <a:rPr lang="zh-CN" altLang="en-US" sz="1600" b="1" dirty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</a:rPr>
                    <a:t>宝源</a:t>
                  </a:r>
                </a:p>
              </p:txBody>
            </p:sp>
            <p:pic>
              <p:nvPicPr>
                <p:cNvPr id="34" name="currentImg" descr="https://timgsa.baidu.com/timg?image&amp;quality=80&amp;size=b9999_10000&amp;sec=1562233428367&amp;di=5a21e7d7998b4f7f1453a5bb33494fa3&amp;imgtype=0&amp;src=http%3A%2F%2Fimg.pcauto.com.cn%2Fimages%2Fpcautogallery%2Fmodle%2F201001%2F684%2F20101%2F11%2F1263223309419_bthumb.jpg"/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482" t="8475" r="32628" b="33616"/>
                <a:stretch/>
              </p:blipFill>
              <p:spPr bwMode="auto">
                <a:xfrm>
                  <a:off x="2533593" y="2868842"/>
                  <a:ext cx="203356" cy="216000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35" name="currentImg" descr="https://timgsa.baidu.com/timg?image&amp;quality=80&amp;size=b9999_10000&amp;sec=1562233494432&amp;di=7740f9a205153684a4f55067777dbeb9&amp;imgtype=0&amp;src=http%3A%2F%2Fpic144.nipic.com%2Ffile%2F20171023%2F24506510_094525653000_2.jpg"/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93" t="14972" r="27511" b="33051"/>
                <a:stretch/>
              </p:blipFill>
              <p:spPr bwMode="auto">
                <a:xfrm>
                  <a:off x="2916013" y="2865430"/>
                  <a:ext cx="243001" cy="21600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14" name="组合 13"/>
              <p:cNvGrpSpPr/>
              <p:nvPr/>
            </p:nvGrpSpPr>
            <p:grpSpPr>
              <a:xfrm>
                <a:off x="3268933" y="1321994"/>
                <a:ext cx="1157101" cy="360000"/>
                <a:chOff x="4383905" y="643401"/>
                <a:chExt cx="2075054" cy="626229"/>
              </a:xfrm>
              <a:noFill/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4383905" y="643401"/>
                  <a:ext cx="2075054" cy="626229"/>
                </a:xfrm>
                <a:prstGeom prst="rect">
                  <a:avLst/>
                </a:prstGeom>
                <a:grpFill/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fontAlgn="ctr">
                    <a:lnSpc>
                      <a:spcPct val="150000"/>
                    </a:lnSpc>
                  </a:pPr>
                  <a:r>
                    <a:rPr lang="zh-CN" altLang="en-US" sz="1600" b="1" dirty="0" smtClean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</a:rPr>
                    <a:t>星尊</a:t>
                  </a:r>
                  <a:endParaRPr lang="zh-CN" altLang="en-US" sz="1600" b="1" dirty="0">
                    <a:solidFill>
                      <a:schemeClr val="tx1"/>
                    </a:solidFill>
                    <a:latin typeface="Microsoft JhengHei Light" panose="020B0304030504040204" pitchFamily="34" charset="-120"/>
                    <a:ea typeface="Microsoft JhengHei Light" panose="020B0304030504040204" pitchFamily="34" charset="-120"/>
                  </a:endParaRPr>
                </a:p>
              </p:txBody>
            </p:sp>
            <p:pic>
              <p:nvPicPr>
                <p:cNvPr id="32" name="currentImg" descr="https://timgsa.baidu.com/timg?image&amp;quality=80&amp;size=b9999_10000&amp;sec=1562233656572&amp;di=3f74f64300b2d1dae877833561fc2c1d&amp;imgtype=0&amp;src=http%3A%2F%2Fthenewswheel.com%2Fwp-content%2Fuploads%2F2015%2F08%2Fmodern_logo_Ford-630x315.png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682" t="19048" r="9682" b="19683"/>
                <a:stretch/>
              </p:blipFill>
              <p:spPr bwMode="auto">
                <a:xfrm>
                  <a:off x="5473577" y="889993"/>
                  <a:ext cx="824153" cy="313115"/>
                </a:xfrm>
                <a:prstGeom prst="rect">
                  <a:avLst/>
                </a:prstGeom>
                <a:grpFill/>
                <a:extLst/>
              </p:spPr>
            </p:pic>
          </p:grpSp>
          <p:grpSp>
            <p:nvGrpSpPr>
              <p:cNvPr id="99" name="组合 98"/>
              <p:cNvGrpSpPr/>
              <p:nvPr/>
            </p:nvGrpSpPr>
            <p:grpSpPr>
              <a:xfrm>
                <a:off x="3344084" y="1794817"/>
                <a:ext cx="1247413" cy="360000"/>
                <a:chOff x="3344084" y="1794817"/>
                <a:chExt cx="1247413" cy="360000"/>
              </a:xfrm>
            </p:grpSpPr>
            <p:sp>
              <p:nvSpPr>
                <p:cNvPr id="29" name="矩形 28"/>
                <p:cNvSpPr/>
                <p:nvPr/>
              </p:nvSpPr>
              <p:spPr>
                <a:xfrm>
                  <a:off x="3344084" y="1794817"/>
                  <a:ext cx="1247413" cy="360000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fontAlgn="ctr">
                    <a:lnSpc>
                      <a:spcPct val="150000"/>
                    </a:lnSpc>
                  </a:pPr>
                  <a:r>
                    <a:rPr lang="zh-CN" altLang="en-US" sz="1600" b="1" dirty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</a:rPr>
                    <a:t>兴翰奥</a:t>
                  </a:r>
                </a:p>
              </p:txBody>
            </p:sp>
            <p:pic>
              <p:nvPicPr>
                <p:cNvPr id="30" name="currentImg" descr="https://timgsa.baidu.com/timg?image&amp;quality=80&amp;size=b9999_10000&amp;sec=1562232250836&amp;di=62dcd3d65f6c53cbe178a73145521f3b&amp;imgtype=0&amp;src=http%3A%2F%2Flogok.org%2Fwp-content%2Fuploads%2F2014%2F03%2FAudi-logo-1024x768.png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80" t="20056" r="6780" b="38983"/>
                <a:stretch/>
              </p:blipFill>
              <p:spPr bwMode="auto">
                <a:xfrm>
                  <a:off x="4084368" y="1939713"/>
                  <a:ext cx="430217" cy="18000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66" name="组合 65"/>
              <p:cNvGrpSpPr/>
              <p:nvPr/>
            </p:nvGrpSpPr>
            <p:grpSpPr>
              <a:xfrm>
                <a:off x="870409" y="1801942"/>
                <a:ext cx="1057675" cy="360000"/>
                <a:chOff x="870409" y="1801942"/>
                <a:chExt cx="1057675" cy="360000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870409" y="1801942"/>
                  <a:ext cx="1057675" cy="360000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fontAlgn="ctr">
                    <a:lnSpc>
                      <a:spcPct val="150000"/>
                    </a:lnSpc>
                  </a:pPr>
                  <a:r>
                    <a:rPr lang="zh-CN" altLang="en-US" sz="1600" b="1" dirty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</a:rPr>
                    <a:t>黄金屋</a:t>
                  </a:r>
                </a:p>
              </p:txBody>
            </p:sp>
            <p:pic>
              <p:nvPicPr>
                <p:cNvPr id="22" name="currentImg" descr="https://timgsa.baidu.com/timg?image&amp;quality=80&amp;size=b9999_10000&amp;sec=1562233020563&amp;di=a2d59fadb6fa9e53c6afb9e22f64cd3f&amp;imgtype=0&amp;src=http%3A%2F%2Fimg.tukexw.com%2Fimg%2Fd3f42b1393bf0bed.jpg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939" t="4485" r="26962" b="15695"/>
                <a:stretch/>
              </p:blipFill>
              <p:spPr bwMode="auto">
                <a:xfrm>
                  <a:off x="1655512" y="1926803"/>
                  <a:ext cx="191748" cy="21600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122" name="组合 121"/>
              <p:cNvGrpSpPr/>
              <p:nvPr/>
            </p:nvGrpSpPr>
            <p:grpSpPr>
              <a:xfrm>
                <a:off x="5749344" y="2273540"/>
                <a:ext cx="972986" cy="360000"/>
                <a:chOff x="5749344" y="2273540"/>
                <a:chExt cx="972986" cy="360000"/>
              </a:xfrm>
            </p:grpSpPr>
            <p:sp>
              <p:nvSpPr>
                <p:cNvPr id="108" name="矩形 107"/>
                <p:cNvSpPr/>
                <p:nvPr/>
              </p:nvSpPr>
              <p:spPr>
                <a:xfrm>
                  <a:off x="5749344" y="2273540"/>
                  <a:ext cx="972986" cy="360000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fontAlgn="ctr">
                    <a:lnSpc>
                      <a:spcPct val="150000"/>
                    </a:lnSpc>
                  </a:pPr>
                  <a:r>
                    <a:rPr lang="zh-CN" altLang="en-US" sz="1600" b="1" dirty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</a:rPr>
                    <a:t>壹众</a:t>
                  </a:r>
                </a:p>
              </p:txBody>
            </p:sp>
            <p:pic>
              <p:nvPicPr>
                <p:cNvPr id="109" name="currentImg" descr="https://timgsa.baidu.com/timg?image&amp;quality=80&amp;size=b9999_10000&amp;sec=1562233200659&amp;di=72a1ffbdf4c2abc3d6314454971e5df2&amp;imgtype=0&amp;src=http%3A%2F%2F5b0988e595225.cdn.sohucs.com%2Fimages%2F20171130%2Fcf8756f32b1341b8bf5e87e7446dd1ab.jpeg"/>
                <p:cNvPicPr>
                  <a:picLocks noChangeAspect="1" noChangeArrowheads="1"/>
                </p:cNvPicPr>
                <p:nvPr/>
              </p:nvPicPr>
              <p:blipFill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82" t="4520" r="5882" b="5932"/>
                <a:stretch/>
              </p:blipFill>
              <p:spPr bwMode="auto">
                <a:xfrm>
                  <a:off x="6378980" y="2413545"/>
                  <a:ext cx="214638" cy="21600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100" name="组合 99"/>
              <p:cNvGrpSpPr/>
              <p:nvPr/>
            </p:nvGrpSpPr>
            <p:grpSpPr>
              <a:xfrm>
                <a:off x="4648687" y="1793961"/>
                <a:ext cx="1042392" cy="360000"/>
                <a:chOff x="4648687" y="1793961"/>
                <a:chExt cx="1042392" cy="360000"/>
              </a:xfrm>
            </p:grpSpPr>
            <p:sp>
              <p:nvSpPr>
                <p:cNvPr id="44" name="矩形 43"/>
                <p:cNvSpPr/>
                <p:nvPr/>
              </p:nvSpPr>
              <p:spPr>
                <a:xfrm>
                  <a:off x="4648687" y="1793961"/>
                  <a:ext cx="1042392" cy="360000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fontAlgn="ctr">
                    <a:lnSpc>
                      <a:spcPct val="150000"/>
                    </a:lnSpc>
                  </a:pPr>
                  <a:r>
                    <a:rPr lang="zh-CN" altLang="en-US" sz="1600" b="1" dirty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</a:rPr>
                    <a:t>凌车度</a:t>
                  </a:r>
                </a:p>
              </p:txBody>
            </p:sp>
            <p:pic>
              <p:nvPicPr>
                <p:cNvPr id="139" name="currentImg" descr="https://ss2.bdstatic.com/70cFvnSh_Q1YnxGkpoWK1HF6hhy/it/u=755144059,926509519&amp;fm=26&amp;gp=0.jpg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991" r="12953"/>
                <a:stretch/>
              </p:blipFill>
              <p:spPr bwMode="auto">
                <a:xfrm>
                  <a:off x="5385809" y="1904879"/>
                  <a:ext cx="250359" cy="21600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101" name="组合 100"/>
              <p:cNvGrpSpPr/>
              <p:nvPr/>
            </p:nvGrpSpPr>
            <p:grpSpPr>
              <a:xfrm>
                <a:off x="5755554" y="1800691"/>
                <a:ext cx="972986" cy="360000"/>
                <a:chOff x="5755554" y="1800691"/>
                <a:chExt cx="972986" cy="360000"/>
              </a:xfrm>
            </p:grpSpPr>
            <p:sp>
              <p:nvSpPr>
                <p:cNvPr id="38" name="矩形 37"/>
                <p:cNvSpPr/>
                <p:nvPr/>
              </p:nvSpPr>
              <p:spPr>
                <a:xfrm>
                  <a:off x="5755554" y="1800691"/>
                  <a:ext cx="972986" cy="360000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fontAlgn="ctr">
                    <a:lnSpc>
                      <a:spcPct val="150000"/>
                    </a:lnSpc>
                  </a:pPr>
                  <a:r>
                    <a:rPr lang="zh-CN" altLang="en-US" sz="1600" b="1" dirty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</a:rPr>
                    <a:t>蓝联</a:t>
                  </a:r>
                </a:p>
              </p:txBody>
            </p:sp>
            <p:pic>
              <p:nvPicPr>
                <p:cNvPr id="140" name="currentImg" descr="https://timgsa.baidu.com/timg?image&amp;quality=80&amp;size=b9999_10000&amp;sec=1562232814448&amp;di=29b78d07f67d6df9cbd3c64ab90c5da0&amp;imgtype=0&amp;src=http%3A%2F%2Fimage.3dtao.com%2FProductImages%2F20140122044647%2F2014012204575959.jpg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084" t="5085" r="13656" b="7627"/>
                <a:stretch/>
              </p:blipFill>
              <p:spPr bwMode="auto">
                <a:xfrm>
                  <a:off x="6339139" y="1883059"/>
                  <a:ext cx="280472" cy="21600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102" name="组合 101"/>
              <p:cNvGrpSpPr/>
              <p:nvPr/>
            </p:nvGrpSpPr>
            <p:grpSpPr>
              <a:xfrm>
                <a:off x="866375" y="2275724"/>
                <a:ext cx="1081831" cy="360000"/>
                <a:chOff x="866375" y="2275724"/>
                <a:chExt cx="1081831" cy="360000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866375" y="2275724"/>
                  <a:ext cx="1081831" cy="360000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fontAlgn="ctr">
                    <a:lnSpc>
                      <a:spcPct val="150000"/>
                    </a:lnSpc>
                  </a:pPr>
                  <a:r>
                    <a:rPr lang="zh-CN" altLang="en-US" sz="1600" b="1" dirty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</a:rPr>
                    <a:t>大金锋</a:t>
                  </a:r>
                </a:p>
              </p:txBody>
            </p:sp>
            <p:pic>
              <p:nvPicPr>
                <p:cNvPr id="141" name="currentImg" descr="https://timgsa.baidu.com/timg?image&amp;quality=80&amp;size=b9999_10000&amp;sec=1562233020563&amp;di=a2d59fadb6fa9e53c6afb9e22f64cd3f&amp;imgtype=0&amp;src=http%3A%2F%2Fimg.tukexw.com%2Fimg%2Fd3f42b1393bf0bed.jpg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939" t="4485" r="26962" b="15695"/>
                <a:stretch/>
              </p:blipFill>
              <p:spPr bwMode="auto">
                <a:xfrm>
                  <a:off x="1654687" y="2392683"/>
                  <a:ext cx="191748" cy="21600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103" name="组合 102"/>
              <p:cNvGrpSpPr/>
              <p:nvPr/>
            </p:nvGrpSpPr>
            <p:grpSpPr>
              <a:xfrm>
                <a:off x="2059168" y="2277218"/>
                <a:ext cx="2268391" cy="360000"/>
                <a:chOff x="2059168" y="2277218"/>
                <a:chExt cx="2268391" cy="360000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2059168" y="2277218"/>
                  <a:ext cx="2268391" cy="360000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fontAlgn="ctr">
                    <a:lnSpc>
                      <a:spcPct val="150000"/>
                    </a:lnSpc>
                  </a:pPr>
                  <a:r>
                    <a:rPr lang="zh-CN" altLang="en-US" sz="1600" b="1" dirty="0" smtClean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</a:rPr>
                    <a:t>恒胜</a:t>
                  </a:r>
                  <a:endParaRPr lang="zh-CN" altLang="en-US" sz="1600" b="1" dirty="0">
                    <a:solidFill>
                      <a:schemeClr val="tx1"/>
                    </a:solidFill>
                    <a:latin typeface="Microsoft JhengHei Light" panose="020B0304030504040204" pitchFamily="34" charset="-120"/>
                    <a:ea typeface="Microsoft JhengHei Light" panose="020B0304030504040204" pitchFamily="34" charset="-120"/>
                  </a:endParaRPr>
                </a:p>
              </p:txBody>
            </p:sp>
            <p:pic>
              <p:nvPicPr>
                <p:cNvPr id="24" name="currentImg" descr="https://timgsa.baidu.com/timg?image&amp;quality=80&amp;size=b9999_10000&amp;sec=1562232068315&amp;di=77e893a32b99096b5efe20f630689b1a&amp;imgtype=0&amp;src=http%3A%2F%2Fliliangtz.com%2Fuploadfile%2F201406%2F20140620153511417.jpg"/>
                <p:cNvPicPr>
                  <a:picLocks noChangeAspect="1" noChangeArrowheads="1"/>
                </p:cNvPicPr>
                <p:nvPr/>
              </p:nvPicPr>
              <p:blipFill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909" t="5000" r="18182" b="4666"/>
                <a:stretch/>
              </p:blipFill>
              <p:spPr bwMode="auto">
                <a:xfrm>
                  <a:off x="3333920" y="2405557"/>
                  <a:ext cx="344723" cy="180000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25" name="currentImg" descr="https://timgsa.baidu.com/timg?image&amp;quality=80&amp;size=b9999_10000&amp;sec=1562234224834&amp;di=abae04af77d728d35ae0df18d922c42c&amp;imgtype=0&amp;src=http%3A%2F%2Fwww.autosaur.com%2Fwp-content%2Fuploads%2F2015%2F07%2Fjaguar-logo-1.jpg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40028" y="2419935"/>
                  <a:ext cx="405256" cy="180000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42" name="currentImg" descr="https://timgsa.baidu.com/timg?image&amp;quality=80&amp;size=b9999_10000&amp;sec=1562232478219&amp;di=7611c04469a22b5f25b83b3222b2fda7&amp;imgtype=0&amp;src=http%3A%2F%2Fpic2.cxtuku.com%2F00%2F10%2F21%2Fb34905f6fcd9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135" t="9322" r="10481" b="38701"/>
                <a:stretch/>
              </p:blipFill>
              <p:spPr bwMode="auto">
                <a:xfrm>
                  <a:off x="2658740" y="2408676"/>
                  <a:ext cx="304420" cy="162000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43" name="currentImg" descr="https://timgsa.baidu.com/timg?image&amp;quality=80&amp;size=b9999_10000&amp;sec=1562232606301&amp;di=c45a80c663d5ec9c9aea89189818b97f&amp;imgtype=0&amp;src=http%3A%2F%2Fi0.itc.cn%2F20181214%2F3450_a799aefa_1e00_1c74_8102_9c36f86227bd_2.jpg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313" t="9039" r="14501" b="13560"/>
                <a:stretch/>
              </p:blipFill>
              <p:spPr bwMode="auto">
                <a:xfrm>
                  <a:off x="3011030" y="2392699"/>
                  <a:ext cx="239224" cy="18000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104" name="组合 103"/>
              <p:cNvGrpSpPr/>
              <p:nvPr/>
            </p:nvGrpSpPr>
            <p:grpSpPr>
              <a:xfrm>
                <a:off x="4397954" y="2284044"/>
                <a:ext cx="1269673" cy="349200"/>
                <a:chOff x="4397954" y="2284044"/>
                <a:chExt cx="1269673" cy="349200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4397954" y="2284044"/>
                  <a:ext cx="1269673" cy="349200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fontAlgn="ctr">
                    <a:lnSpc>
                      <a:spcPct val="150000"/>
                    </a:lnSpc>
                  </a:pPr>
                  <a:r>
                    <a:rPr lang="zh-CN" altLang="en-US" sz="1600" b="1" dirty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</a:rPr>
                    <a:t>俊之</a:t>
                  </a:r>
                  <a:r>
                    <a:rPr lang="zh-CN" altLang="en-US" sz="1600" b="1" dirty="0" smtClean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</a:rPr>
                    <a:t>驰 </a:t>
                  </a:r>
                  <a:endParaRPr lang="zh-CN" altLang="en-US" sz="1600" b="1" dirty="0">
                    <a:solidFill>
                      <a:schemeClr val="tx1"/>
                    </a:solidFill>
                    <a:latin typeface="Microsoft JhengHei Light" panose="020B0304030504040204" pitchFamily="34" charset="-120"/>
                    <a:ea typeface="Microsoft JhengHei Light" panose="020B0304030504040204" pitchFamily="34" charset="-120"/>
                  </a:endParaRPr>
                </a:p>
              </p:txBody>
            </p:sp>
            <p:pic>
              <p:nvPicPr>
                <p:cNvPr id="144" name="currentImg" descr="https://timgsa.baidu.com/timg?image&amp;quality=80&amp;size=b9999_10000&amp;sec=1562230947734&amp;di=af8a8ab904ced7d9d6f21fb7cbc69725&amp;imgtype=0&amp;src=http%3A%2F%2Fimg241.ph.126.net%2FVzKZiF2AyMuPDHWq6aqLxw%3D%3D%2F2199445468018535694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90513" y="2405557"/>
                  <a:ext cx="216258" cy="214456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123" name="组合 122"/>
              <p:cNvGrpSpPr/>
              <p:nvPr/>
            </p:nvGrpSpPr>
            <p:grpSpPr>
              <a:xfrm>
                <a:off x="864289" y="2755580"/>
                <a:ext cx="977158" cy="360000"/>
                <a:chOff x="864289" y="2755580"/>
                <a:chExt cx="977158" cy="360000"/>
              </a:xfrm>
            </p:grpSpPr>
            <p:sp>
              <p:nvSpPr>
                <p:cNvPr id="54" name="矩形 53"/>
                <p:cNvSpPr/>
                <p:nvPr/>
              </p:nvSpPr>
              <p:spPr>
                <a:xfrm>
                  <a:off x="864289" y="2755580"/>
                  <a:ext cx="977158" cy="360000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fontAlgn="ctr">
                    <a:lnSpc>
                      <a:spcPct val="150000"/>
                    </a:lnSpc>
                  </a:pPr>
                  <a:r>
                    <a:rPr lang="zh-CN" altLang="en-US" sz="1600" b="1" dirty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</a:rPr>
                    <a:t>怡庆</a:t>
                  </a:r>
                </a:p>
              </p:txBody>
            </p:sp>
            <p:pic>
              <p:nvPicPr>
                <p:cNvPr id="145" name="currentImg" descr="https://timgsa.baidu.com/timg?image&amp;quality=80&amp;size=b10000_10000&amp;sec=1562221745&amp;di=b748aa20935101d450d3f5dc59beff3f&amp;src=http://pmt0ca479.pic35.websiteonline.cn/upload/baoma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408" t="15537" r="27407" b="15819"/>
                <a:stretch/>
              </p:blipFill>
              <p:spPr bwMode="auto">
                <a:xfrm>
                  <a:off x="1442897" y="2889130"/>
                  <a:ext cx="216889" cy="21600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151" name="组合 150"/>
              <p:cNvGrpSpPr/>
              <p:nvPr/>
            </p:nvGrpSpPr>
            <p:grpSpPr>
              <a:xfrm>
                <a:off x="3401753" y="2755580"/>
                <a:ext cx="1634181" cy="360000"/>
                <a:chOff x="3401753" y="2755580"/>
                <a:chExt cx="1634181" cy="360000"/>
              </a:xfrm>
            </p:grpSpPr>
            <p:sp>
              <p:nvSpPr>
                <p:cNvPr id="46" name="矩形 45"/>
                <p:cNvSpPr/>
                <p:nvPr/>
              </p:nvSpPr>
              <p:spPr>
                <a:xfrm>
                  <a:off x="3401753" y="2755580"/>
                  <a:ext cx="1634181" cy="360000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fontAlgn="ctr">
                    <a:lnSpc>
                      <a:spcPct val="150000"/>
                    </a:lnSpc>
                  </a:pPr>
                  <a:r>
                    <a:rPr lang="zh-CN" altLang="en-US" sz="1600" b="1" dirty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</a:rPr>
                    <a:t>途优达</a:t>
                  </a:r>
                </a:p>
              </p:txBody>
            </p:sp>
            <p:pic>
              <p:nvPicPr>
                <p:cNvPr id="146" name="currentImg" descr="https://timgsa.baidu.com/timg?image&amp;quality=80&amp;size=b9999_10000&amp;sec=1562232478219&amp;di=7611c04469a22b5f25b83b3222b2fda7&amp;imgtype=0&amp;src=http%3A%2F%2Fpic2.cxtuku.com%2F00%2F10%2F21%2Fb34905f6fcd9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135" t="9322" r="10481" b="38701"/>
                <a:stretch/>
              </p:blipFill>
              <p:spPr bwMode="auto">
                <a:xfrm>
                  <a:off x="4239207" y="2900608"/>
                  <a:ext cx="304420" cy="162000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47" name="currentImg" descr="https://timgsa.baidu.com/timg?image&amp;quality=80&amp;size=b9999_10000&amp;sec=1562232606301&amp;di=c45a80c663d5ec9c9aea89189818b97f&amp;imgtype=0&amp;src=http%3A%2F%2Fi0.itc.cn%2F20181214%2F3450_a799aefa_1e00_1c74_8102_9c36f86227bd_2.jpg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313" t="9039" r="14501" b="13560"/>
                <a:stretch/>
              </p:blipFill>
              <p:spPr bwMode="auto">
                <a:xfrm>
                  <a:off x="4632441" y="2884631"/>
                  <a:ext cx="239224" cy="180000"/>
                </a:xfrm>
                <a:prstGeom prst="rect">
                  <a:avLst/>
                </a:prstGeom>
                <a:noFill/>
                <a:extLst/>
              </p:spPr>
            </p:pic>
          </p:grpSp>
          <p:grpSp>
            <p:nvGrpSpPr>
              <p:cNvPr id="152" name="组合 151"/>
              <p:cNvGrpSpPr/>
              <p:nvPr/>
            </p:nvGrpSpPr>
            <p:grpSpPr>
              <a:xfrm>
                <a:off x="5108580" y="2759079"/>
                <a:ext cx="1613750" cy="360000"/>
                <a:chOff x="5108580" y="2759079"/>
                <a:chExt cx="1613750" cy="360000"/>
              </a:xfrm>
            </p:grpSpPr>
            <p:sp>
              <p:nvSpPr>
                <p:cNvPr id="64" name="矩形 63"/>
                <p:cNvSpPr/>
                <p:nvPr/>
              </p:nvSpPr>
              <p:spPr>
                <a:xfrm>
                  <a:off x="5108580" y="2759079"/>
                  <a:ext cx="1613750" cy="360000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fontAlgn="ctr">
                    <a:lnSpc>
                      <a:spcPct val="150000"/>
                    </a:lnSpc>
                  </a:pPr>
                  <a:r>
                    <a:rPr lang="zh-CN" altLang="en-US" sz="1600" b="1" dirty="0" smtClean="0">
                      <a:solidFill>
                        <a:schemeClr val="tx1"/>
                      </a:solidFill>
                      <a:latin typeface="Microsoft JhengHei Light" panose="020B0304030504040204" pitchFamily="34" charset="-120"/>
                      <a:ea typeface="Microsoft JhengHei Light" panose="020B0304030504040204" pitchFamily="34" charset="-120"/>
                    </a:rPr>
                    <a:t>丰乐德</a:t>
                  </a:r>
                  <a:endParaRPr lang="zh-CN" altLang="en-US" sz="1600" b="1" dirty="0">
                    <a:solidFill>
                      <a:schemeClr val="tx1"/>
                    </a:solidFill>
                    <a:latin typeface="Microsoft JhengHei Light" panose="020B0304030504040204" pitchFamily="34" charset="-120"/>
                    <a:ea typeface="Microsoft JhengHei Light" panose="020B0304030504040204" pitchFamily="34" charset="-120"/>
                  </a:endParaRPr>
                </a:p>
              </p:txBody>
            </p:sp>
            <p:pic>
              <p:nvPicPr>
                <p:cNvPr id="148" name="currentImg" descr="https://timgsa.baidu.com/timg?image&amp;quality=80&amp;size=b9999_10000&amp;sec=1562230947734&amp;di=af8a8ab904ced7d9d6f21fb7cbc69725&amp;imgtype=0&amp;src=http%3A%2F%2Fimg241.ph.126.net%2FVzKZiF2AyMuPDHWq6aqLxw%3D%3D%2F2199445468018535694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23046" y="2867403"/>
                  <a:ext cx="216258" cy="214456"/>
                </a:xfrm>
                <a:prstGeom prst="rect">
                  <a:avLst/>
                </a:prstGeom>
                <a:noFill/>
                <a:extLst/>
              </p:spPr>
            </p:pic>
            <p:pic>
              <p:nvPicPr>
                <p:cNvPr id="149" name="currentImg" descr="https://timgsa.baidu.com/timg?image&amp;quality=80&amp;size=b10000_10000&amp;sec=1562221745&amp;di=b748aa20935101d450d3f5dc59beff3f&amp;src=http://pmt0ca479.pic35.websiteonline.cn/upload/baoma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408" t="15537" r="27407" b="15819"/>
                <a:stretch/>
              </p:blipFill>
              <p:spPr bwMode="auto">
                <a:xfrm>
                  <a:off x="6263575" y="2861738"/>
                  <a:ext cx="216889" cy="216000"/>
                </a:xfrm>
                <a:prstGeom prst="rect">
                  <a:avLst/>
                </a:prstGeom>
                <a:noFill/>
                <a:extLst/>
              </p:spPr>
            </p:pic>
          </p:grpSp>
        </p:grpSp>
        <p:sp>
          <p:nvSpPr>
            <p:cNvPr id="156" name="矩形 155"/>
            <p:cNvSpPr/>
            <p:nvPr/>
          </p:nvSpPr>
          <p:spPr>
            <a:xfrm>
              <a:off x="787169" y="1263570"/>
              <a:ext cx="6002519" cy="1924382"/>
            </a:xfrm>
            <a:prstGeom prst="rect">
              <a:avLst/>
            </a:prstGeom>
            <a:noFill/>
            <a:ln>
              <a:solidFill>
                <a:srgbClr val="D2D1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8" name="currentImg" descr="https://timgsa.baidu.com/timg?image&amp;quality=80&amp;size=b9999_10000&amp;sec=1562230947734&amp;di=af8a8ab904ced7d9d6f21fb7cbc69725&amp;imgtype=0&amp;src=http%3A%2F%2Fimg241.ph.126.net%2FVzKZiF2AyMuPDHWq6aqLxw%3D%3D%2F219944546801853569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13" y="4070487"/>
            <a:ext cx="216258" cy="214456"/>
          </a:xfrm>
          <a:prstGeom prst="rect">
            <a:avLst/>
          </a:prstGeom>
          <a:noFill/>
          <a:extLst/>
        </p:spPr>
      </p:pic>
      <p:pic>
        <p:nvPicPr>
          <p:cNvPr id="159" name="currentImg" descr="https://timgsa.baidu.com/timg?image&amp;quality=80&amp;size=b10000_10000&amp;sec=1562221745&amp;di=b748aa20935101d450d3f5dc59beff3f&amp;src=http://pmt0ca479.pic35.websiteonline.cn/upload/bao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t="15537" r="27407" b="15819"/>
          <a:stretch/>
        </p:blipFill>
        <p:spPr bwMode="auto">
          <a:xfrm>
            <a:off x="2349488" y="4064331"/>
            <a:ext cx="216889" cy="216000"/>
          </a:xfrm>
          <a:prstGeom prst="rect">
            <a:avLst/>
          </a:prstGeom>
          <a:noFill/>
          <a:extLst/>
        </p:spPr>
      </p:pic>
      <p:pic>
        <p:nvPicPr>
          <p:cNvPr id="160" name="currentImg" descr="https://timgsa.baidu.com/timg?image&amp;quality=80&amp;size=b9999_10000&amp;sec=1562232478219&amp;di=7611c04469a22b5f25b83b3222b2fda7&amp;imgtype=0&amp;src=http%3A%2F%2Fpic2.cxtuku.com%2F00%2F10%2F21%2Fb34905f6fcd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5" t="9322" r="10481" b="38701"/>
          <a:stretch/>
        </p:blipFill>
        <p:spPr bwMode="auto">
          <a:xfrm>
            <a:off x="3333589" y="4116560"/>
            <a:ext cx="304420" cy="162000"/>
          </a:xfrm>
          <a:prstGeom prst="rect">
            <a:avLst/>
          </a:prstGeom>
          <a:noFill/>
          <a:extLst/>
        </p:spPr>
      </p:pic>
      <p:pic>
        <p:nvPicPr>
          <p:cNvPr id="161" name="currentImg" descr="https://timgsa.baidu.com/timg?image&amp;quality=80&amp;size=b9999_10000&amp;sec=1562232606301&amp;di=c45a80c663d5ec9c9aea89189818b97f&amp;imgtype=0&amp;src=http%3A%2F%2Fi0.itc.cn%2F20181214%2F3450_a799aefa_1e00_1c74_8102_9c36f86227bd_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3" t="9039" r="14501" b="13560"/>
          <a:stretch/>
        </p:blipFill>
        <p:spPr bwMode="auto">
          <a:xfrm>
            <a:off x="3685879" y="4100583"/>
            <a:ext cx="239224" cy="180000"/>
          </a:xfrm>
          <a:prstGeom prst="rect">
            <a:avLst/>
          </a:prstGeom>
          <a:noFill/>
          <a:extLst/>
        </p:spPr>
      </p:pic>
      <p:pic>
        <p:nvPicPr>
          <p:cNvPr id="162" name="currentImg" descr="https://timgsa.baidu.com/timg?image&amp;quality=80&amp;size=b9999_10000&amp;sec=1562232250836&amp;di=62dcd3d65f6c53cbe178a73145521f3b&amp;imgtype=0&amp;src=http%3A%2F%2Flogok.org%2Fwp-content%2Fuploads%2F2014%2F03%2FAudi-logo-1024x768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t="20056" r="6780" b="38983"/>
          <a:stretch/>
        </p:blipFill>
        <p:spPr bwMode="auto">
          <a:xfrm>
            <a:off x="4941119" y="4116560"/>
            <a:ext cx="430217" cy="180000"/>
          </a:xfrm>
          <a:prstGeom prst="rect">
            <a:avLst/>
          </a:prstGeom>
          <a:noFill/>
          <a:extLst/>
        </p:spPr>
      </p:pic>
      <p:pic>
        <p:nvPicPr>
          <p:cNvPr id="163" name="currentImg" descr="https://timgsa.baidu.com/timg?image&amp;quality=80&amp;size=b9999_10000&amp;sec=1562230947734&amp;di=af8a8ab904ced7d9d6f21fb7cbc69725&amp;imgtype=0&amp;src=http%3A%2F%2Fimg241.ph.126.net%2FVzKZiF2AyMuPDHWq6aqLxw%3D%3D%2F219944546801853569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35" y="4556643"/>
            <a:ext cx="216258" cy="214456"/>
          </a:xfrm>
          <a:prstGeom prst="rect">
            <a:avLst/>
          </a:prstGeom>
          <a:noFill/>
          <a:extLst/>
        </p:spPr>
      </p:pic>
      <p:pic>
        <p:nvPicPr>
          <p:cNvPr id="164" name="currentImg" descr="https://timgsa.baidu.com/timg?image&amp;quality=80&amp;size=b10000_10000&amp;sec=1562221745&amp;di=b748aa20935101d450d3f5dc59beff3f&amp;src=http://pmt0ca479.pic35.websiteonline.cn/upload/bao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t="15537" r="27407" b="15819"/>
          <a:stretch/>
        </p:blipFill>
        <p:spPr bwMode="auto">
          <a:xfrm>
            <a:off x="2044264" y="4550978"/>
            <a:ext cx="216889" cy="216000"/>
          </a:xfrm>
          <a:prstGeom prst="rect">
            <a:avLst/>
          </a:prstGeom>
          <a:noFill/>
          <a:extLst/>
        </p:spPr>
      </p:pic>
      <p:pic>
        <p:nvPicPr>
          <p:cNvPr id="165" name="currentImg" descr="https://timgsa.baidu.com/timg?image&amp;quality=80&amp;size=b9999_10000&amp;sec=1562230947734&amp;di=af8a8ab904ced7d9d6f21fb7cbc69725&amp;imgtype=0&amp;src=http%3A%2F%2Fimg241.ph.126.net%2FVzKZiF2AyMuPDHWq6aqLxw%3D%3D%2F219944546801853569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758" y="4556643"/>
            <a:ext cx="216258" cy="214456"/>
          </a:xfrm>
          <a:prstGeom prst="rect">
            <a:avLst/>
          </a:prstGeom>
          <a:noFill/>
          <a:extLst/>
        </p:spPr>
      </p:pic>
      <p:pic>
        <p:nvPicPr>
          <p:cNvPr id="166" name="currentImg" descr="https://timgsa.baidu.com/timg?image&amp;quality=80&amp;size=b10000_10000&amp;sec=1562221745&amp;di=b748aa20935101d450d3f5dc59beff3f&amp;src=http://pmt0ca479.pic35.websiteonline.cn/upload/baom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t="15537" r="27407" b="15819"/>
          <a:stretch/>
        </p:blipFill>
        <p:spPr bwMode="auto">
          <a:xfrm>
            <a:off x="3523287" y="4550978"/>
            <a:ext cx="216889" cy="216000"/>
          </a:xfrm>
          <a:prstGeom prst="rect">
            <a:avLst/>
          </a:prstGeom>
          <a:noFill/>
          <a:extLst/>
        </p:spPr>
      </p:pic>
      <p:pic>
        <p:nvPicPr>
          <p:cNvPr id="167" name="currentImg" descr="https://timgsa.baidu.com/timg?image&amp;quality=80&amp;size=b9999_10000&amp;sec=1562232250836&amp;di=62dcd3d65f6c53cbe178a73145521f3b&amp;imgtype=0&amp;src=http%3A%2F%2Flogok.org%2Fwp-content%2Fuploads%2F2014%2F03%2FAudi-logo-1024x768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" t="20056" r="6780" b="38983"/>
          <a:stretch/>
        </p:blipFill>
        <p:spPr bwMode="auto">
          <a:xfrm>
            <a:off x="4941119" y="4586978"/>
            <a:ext cx="430217" cy="180000"/>
          </a:xfrm>
          <a:prstGeom prst="rect">
            <a:avLst/>
          </a:prstGeom>
          <a:noFill/>
          <a:extLst/>
        </p:spPr>
      </p:pic>
      <p:pic>
        <p:nvPicPr>
          <p:cNvPr id="168" name="currentImg" descr="https://timgsa.baidu.com/timg?image&amp;quality=80&amp;size=b9999_10000&amp;sec=1562232068315&amp;di=77e893a32b99096b5efe20f630689b1a&amp;imgtype=0&amp;src=http%3A%2F%2Fliliangtz.com%2Fuploadfile%2F201406%2F20140620153511417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5000" r="18182" b="4666"/>
          <a:stretch/>
        </p:blipFill>
        <p:spPr bwMode="auto">
          <a:xfrm>
            <a:off x="6454967" y="4586978"/>
            <a:ext cx="344723" cy="180000"/>
          </a:xfrm>
          <a:prstGeom prst="rect">
            <a:avLst/>
          </a:prstGeom>
          <a:noFill/>
          <a:extLst/>
        </p:spPr>
      </p:pic>
      <p:grpSp>
        <p:nvGrpSpPr>
          <p:cNvPr id="178" name="组合 177"/>
          <p:cNvGrpSpPr/>
          <p:nvPr/>
        </p:nvGrpSpPr>
        <p:grpSpPr>
          <a:xfrm>
            <a:off x="1048672" y="5590000"/>
            <a:ext cx="6012000" cy="504000"/>
            <a:chOff x="1048672" y="5590000"/>
            <a:chExt cx="6012000" cy="504000"/>
          </a:xfrm>
        </p:grpSpPr>
        <p:pic>
          <p:nvPicPr>
            <p:cNvPr id="124" name="currentImg" descr="https://timgsa.baidu.com/timg?image&amp;quality=80&amp;size=b9999_10000&amp;sec=1562232376145&amp;di=ff3365644b385b93185b15d4ca6d9d28&amp;imgtype=0&amp;src=http%3A%2F%2Ftvax2.sinaimg.cn%2Fcrop.460.408.1137.1137.1024%2F006rac6Jly8frqxn5wb71j31kw1im0v5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78" r="10687"/>
            <a:stretch/>
          </p:blipFill>
          <p:spPr bwMode="auto">
            <a:xfrm>
              <a:off x="2604329" y="5769778"/>
              <a:ext cx="229311" cy="216000"/>
            </a:xfrm>
            <a:prstGeom prst="rect">
              <a:avLst/>
            </a:prstGeom>
            <a:noFill/>
            <a:extLst/>
          </p:spPr>
        </p:pic>
        <p:grpSp>
          <p:nvGrpSpPr>
            <p:cNvPr id="175" name="组合 174"/>
            <p:cNvGrpSpPr/>
            <p:nvPr/>
          </p:nvGrpSpPr>
          <p:grpSpPr>
            <a:xfrm>
              <a:off x="1048672" y="5590000"/>
              <a:ext cx="6012000" cy="504000"/>
              <a:chOff x="1053005" y="5564100"/>
              <a:chExt cx="6012000" cy="504000"/>
            </a:xfrm>
          </p:grpSpPr>
          <p:sp>
            <p:nvSpPr>
              <p:cNvPr id="110" name="矩形 109"/>
              <p:cNvSpPr/>
              <p:nvPr/>
            </p:nvSpPr>
            <p:spPr>
              <a:xfrm>
                <a:off x="1053005" y="5564100"/>
                <a:ext cx="6012000" cy="504000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31" name="矩形 130"/>
              <p:cNvSpPr/>
              <p:nvPr/>
            </p:nvSpPr>
            <p:spPr>
              <a:xfrm>
                <a:off x="6028704" y="5620351"/>
                <a:ext cx="954000" cy="360000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ctr">
                  <a:lnSpc>
                    <a:spcPct val="150000"/>
                  </a:lnSpc>
                </a:pPr>
                <a:r>
                  <a:rPr lang="zh-CN" altLang="en-US" sz="1600" b="1" dirty="0" smtClean="0">
                    <a:solidFill>
                      <a:schemeClr val="tx1"/>
                    </a:solidFill>
                    <a:latin typeface="Microsoft JhengHei Light" panose="020B0304030504040204" pitchFamily="34" charset="-120"/>
                    <a:ea typeface="Microsoft JhengHei Light" panose="020B0304030504040204" pitchFamily="34" charset="-120"/>
                  </a:rPr>
                  <a:t>德安</a:t>
                </a:r>
                <a:endParaRPr lang="zh-CN" altLang="en-US" sz="1600" b="1" dirty="0">
                  <a:solidFill>
                    <a:schemeClr val="tx1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endParaRPr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3009957" y="5620351"/>
                <a:ext cx="900000" cy="360000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ctr">
                  <a:lnSpc>
                    <a:spcPct val="150000"/>
                  </a:lnSpc>
                </a:pPr>
                <a:r>
                  <a:rPr lang="zh-CN" altLang="en-US" sz="1600" b="1" dirty="0" smtClean="0">
                    <a:solidFill>
                      <a:schemeClr val="tx1"/>
                    </a:solidFill>
                    <a:latin typeface="Microsoft JhengHei Light" panose="020B0304030504040204" pitchFamily="34" charset="-120"/>
                    <a:ea typeface="Microsoft JhengHei Light" panose="020B0304030504040204" pitchFamily="34" charset="-120"/>
                  </a:rPr>
                  <a:t>赛得</a:t>
                </a:r>
                <a:endParaRPr lang="zh-CN" altLang="en-US" sz="1600" b="1" dirty="0">
                  <a:solidFill>
                    <a:schemeClr val="tx1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endParaRPr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3983736" y="5620351"/>
                <a:ext cx="932648" cy="360000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ctr">
                  <a:lnSpc>
                    <a:spcPct val="150000"/>
                  </a:lnSpc>
                </a:pPr>
                <a:r>
                  <a:rPr lang="zh-CN" altLang="en-US" sz="1600" b="1" dirty="0" smtClean="0">
                    <a:solidFill>
                      <a:schemeClr val="tx1"/>
                    </a:solidFill>
                    <a:latin typeface="Microsoft JhengHei Light" panose="020B0304030504040204" pitchFamily="34" charset="-120"/>
                    <a:ea typeface="Microsoft JhengHei Light" panose="020B0304030504040204" pitchFamily="34" charset="-120"/>
                  </a:rPr>
                  <a:t>德昱</a:t>
                </a:r>
                <a:endParaRPr lang="zh-CN" altLang="en-US" sz="1600" b="1" dirty="0">
                  <a:solidFill>
                    <a:schemeClr val="tx1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endParaRPr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4983367" y="5620351"/>
                <a:ext cx="973791" cy="360000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ctr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/>
                    </a:solidFill>
                    <a:latin typeface="Microsoft JhengHei Light" panose="020B0304030504040204" pitchFamily="34" charset="-120"/>
                    <a:ea typeface="Microsoft JhengHei Light" panose="020B0304030504040204" pitchFamily="34" charset="-120"/>
                  </a:rPr>
                  <a:t>享景</a:t>
                </a:r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2072178" y="5620351"/>
                <a:ext cx="864000" cy="360000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ctr">
                  <a:lnSpc>
                    <a:spcPct val="150000"/>
                  </a:lnSpc>
                </a:pPr>
                <a:r>
                  <a:rPr lang="zh-CN" altLang="en-US" sz="1600" b="1" dirty="0" smtClean="0">
                    <a:solidFill>
                      <a:schemeClr val="tx1"/>
                    </a:solidFill>
                    <a:latin typeface="Microsoft JhengHei Light" panose="020B0304030504040204" pitchFamily="34" charset="-120"/>
                    <a:ea typeface="Microsoft JhengHei Light" panose="020B0304030504040204" pitchFamily="34" charset="-120"/>
                  </a:rPr>
                  <a:t>瑞沃</a:t>
                </a:r>
                <a:endParaRPr lang="zh-CN" altLang="en-US" sz="1600" b="1" dirty="0">
                  <a:solidFill>
                    <a:schemeClr val="tx1"/>
                  </a:solidFill>
                  <a:latin typeface="Microsoft JhengHei Light" panose="020B0304030504040204" pitchFamily="34" charset="-120"/>
                  <a:ea typeface="Microsoft JhengHei Light" panose="020B0304030504040204" pitchFamily="34" charset="-120"/>
                </a:endParaRPr>
              </a:p>
            </p:txBody>
          </p:sp>
          <p:sp>
            <p:nvSpPr>
              <p:cNvPr id="117" name="矩形 116"/>
              <p:cNvSpPr/>
              <p:nvPr/>
            </p:nvSpPr>
            <p:spPr>
              <a:xfrm>
                <a:off x="1129266" y="5620351"/>
                <a:ext cx="864000" cy="360000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ctr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/>
                    </a:solidFill>
                    <a:latin typeface="Microsoft JhengHei Light" panose="020B0304030504040204" pitchFamily="34" charset="-120"/>
                    <a:ea typeface="Microsoft JhengHei Light" panose="020B0304030504040204" pitchFamily="34" charset="-120"/>
                  </a:rPr>
                  <a:t>信配</a:t>
                </a:r>
              </a:p>
            </p:txBody>
          </p:sp>
        </p:grpSp>
        <p:pic>
          <p:nvPicPr>
            <p:cNvPr id="118" name="currentImg" descr="https://timgsa.baidu.com/timg?image&amp;quality=80&amp;size=b9999_10000&amp;sec=1562233780442&amp;di=c5c00fc6f7e895c4ff914627800e3b37&amp;imgtype=0&amp;src=http%3A%2F%2Fpic.58pic.com%2F58pic%2F11%2F00%2F16%2F22558PICKNM.jpg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6" t="3107" r="19947" b="2825"/>
            <a:stretch/>
          </p:blipFill>
          <p:spPr bwMode="auto">
            <a:xfrm>
              <a:off x="1734475" y="5734000"/>
              <a:ext cx="173808" cy="252000"/>
            </a:xfrm>
            <a:prstGeom prst="rect">
              <a:avLst/>
            </a:prstGeom>
            <a:noFill/>
            <a:extLst/>
          </p:spPr>
        </p:pic>
        <p:pic>
          <p:nvPicPr>
            <p:cNvPr id="170" name="currentImg" descr="https://timgsa.baidu.com/timg?image&amp;quality=80&amp;size=b10000_10000&amp;sec=1562221745&amp;di=b748aa20935101d450d3f5dc59beff3f&amp;src=http://pmt0ca479.pic35.websiteonline.cn/upload/baom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08" t="15537" r="27407" b="15819"/>
            <a:stretch/>
          </p:blipFill>
          <p:spPr bwMode="auto">
            <a:xfrm>
              <a:off x="3591450" y="5768175"/>
              <a:ext cx="216889" cy="216000"/>
            </a:xfrm>
            <a:prstGeom prst="rect">
              <a:avLst/>
            </a:prstGeom>
            <a:noFill/>
            <a:extLst/>
          </p:spPr>
        </p:pic>
        <p:pic>
          <p:nvPicPr>
            <p:cNvPr id="172" name="currentImg" descr="https://timgsa.baidu.com/timg?image&amp;quality=80&amp;size=b10000_10000&amp;sec=1562221745&amp;di=b748aa20935101d450d3f5dc59beff3f&amp;src=http://pmt0ca479.pic35.websiteonline.cn/upload/baoma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08" t="15537" r="27407" b="15819"/>
            <a:stretch/>
          </p:blipFill>
          <p:spPr bwMode="auto">
            <a:xfrm>
              <a:off x="4552956" y="5768175"/>
              <a:ext cx="216889" cy="216000"/>
            </a:xfrm>
            <a:prstGeom prst="rect">
              <a:avLst/>
            </a:prstGeom>
            <a:noFill/>
            <a:extLst/>
          </p:spPr>
        </p:pic>
        <p:pic>
          <p:nvPicPr>
            <p:cNvPr id="173" name="currentImg" descr="https://timgsa.baidu.com/timg?image&amp;quality=80&amp;size=b9999_10000&amp;sec=1562230947734&amp;di=af8a8ab904ced7d9d6f21fb7cbc69725&amp;imgtype=0&amp;src=http%3A%2F%2Fimg241.ph.126.net%2FVzKZiF2AyMuPDHWq6aqLxw%3D%3D%2F219944546801853569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699" y="5771322"/>
              <a:ext cx="216258" cy="214456"/>
            </a:xfrm>
            <a:prstGeom prst="rect">
              <a:avLst/>
            </a:prstGeom>
            <a:noFill/>
            <a:extLst/>
          </p:spPr>
        </p:pic>
        <p:pic>
          <p:nvPicPr>
            <p:cNvPr id="174" name="currentImg" descr="https://timgsa.baidu.com/timg?image&amp;quality=80&amp;size=b9999_10000&amp;sec=1562233020563&amp;di=a2d59fadb6fa9e53c6afb9e22f64cd3f&amp;imgtype=0&amp;src=http%3A%2F%2Fimg.tukexw.com%2Fimg%2Fd3f42b1393bf0bed.jp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39" t="4485" r="26962" b="15695"/>
            <a:stretch/>
          </p:blipFill>
          <p:spPr bwMode="auto">
            <a:xfrm>
              <a:off x="5587165" y="5765648"/>
              <a:ext cx="191748" cy="216000"/>
            </a:xfrm>
            <a:prstGeom prst="rect">
              <a:avLst/>
            </a:prstGeom>
            <a:noFill/>
            <a:extLst/>
          </p:spPr>
        </p:pic>
      </p:grpSp>
      <p:sp>
        <p:nvSpPr>
          <p:cNvPr id="177" name="文本框 176">
            <a:extLst>
              <a:ext uri="{FF2B5EF4-FFF2-40B4-BE49-F238E27FC236}">
                <a16:creationId xmlns="" xmlns:a16="http://schemas.microsoft.com/office/drawing/2014/main" id="{B9CB8D3A-7EDA-436A-B644-5795E50BD1C8}"/>
              </a:ext>
            </a:extLst>
          </p:cNvPr>
          <p:cNvSpPr txBox="1"/>
          <p:nvPr/>
        </p:nvSpPr>
        <p:spPr>
          <a:xfrm>
            <a:off x="7336239" y="2167882"/>
            <a:ext cx="4169616" cy="198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3200" b="1" dirty="0" smtClean="0">
                <a:solidFill>
                  <a:srgbClr val="CD2331"/>
                </a:solidFill>
                <a:latin typeface="+mj-ea"/>
                <a:ea typeface="+mj-ea"/>
              </a:rPr>
              <a:t>优质源头供应</a:t>
            </a:r>
            <a:endParaRPr lang="en-US" altLang="zh-CN" sz="3200" b="1" dirty="0" smtClean="0">
              <a:solidFill>
                <a:srgbClr val="CD233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D2331"/>
                </a:solidFill>
                <a:latin typeface="+mj-ea"/>
                <a:ea typeface="+mj-ea"/>
              </a:rPr>
              <a:t>1000+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优质源头供应商入驻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每个品牌至少</a:t>
            </a:r>
            <a:r>
              <a:rPr lang="en-US" altLang="zh-CN" sz="2400" b="1" dirty="0">
                <a:solidFill>
                  <a:srgbClr val="CD2331"/>
                </a:solidFill>
                <a:latin typeface="+mj-ea"/>
                <a:ea typeface="+mj-ea"/>
              </a:rPr>
              <a:t>5+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供应商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报价</a:t>
            </a:r>
            <a:endParaRPr lang="en-US" altLang="zh-CN" sz="2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402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3123" y="1152989"/>
            <a:ext cx="3800515" cy="1977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667" b="1" dirty="0">
                <a:solidFill>
                  <a:srgbClr val="CE23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江永兴 </a:t>
            </a:r>
            <a:r>
              <a:rPr lang="zh-CN" altLang="en-US" sz="2667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667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67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创始人&amp;CEO  </a:t>
            </a:r>
          </a:p>
          <a:p>
            <a:pPr fontAlgn="auto">
              <a:lnSpc>
                <a:spcPct val="1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华为15年工作经验(6年研发＋9年营销)</a:t>
            </a:r>
            <a:endParaRPr lang="en-US" altLang="zh-CN" sz="14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fontAlgn="auto">
              <a:lnSpc>
                <a:spcPct val="1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原华为移动传输领域总经理</a:t>
            </a:r>
            <a:endParaRPr lang="en-US" altLang="zh-CN" sz="14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fontAlgn="auto">
              <a:lnSpc>
                <a:spcPct val="1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香港科技大学 MBA、厦门大学</a:t>
            </a:r>
          </a:p>
        </p:txBody>
      </p:sp>
      <p:sp>
        <p:nvSpPr>
          <p:cNvPr id="4" name="矩形 3"/>
          <p:cNvSpPr/>
          <p:nvPr/>
        </p:nvSpPr>
        <p:spPr>
          <a:xfrm>
            <a:off x="552254" y="3910003"/>
            <a:ext cx="1728717" cy="1526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CE233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杨上富</a:t>
            </a:r>
          </a:p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C</a:t>
            </a:r>
            <a:r>
              <a:rPr lang="en-US" altLang="zh-CN" sz="1400" b="1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O</a:t>
            </a:r>
            <a:r>
              <a:rPr lang="zh-CN" altLang="en-US" sz="1400" b="1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O</a:t>
            </a:r>
            <a:endParaRPr lang="en-US" altLang="zh-CN" sz="1400" b="1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华为商业智能领域  </a:t>
            </a:r>
            <a:endParaRPr lang="en-US" altLang="zh-CN" sz="14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中国科技大学硕士</a:t>
            </a:r>
            <a:endParaRPr lang="zh-CN" altLang="en-US" sz="14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184960" y="3910003"/>
            <a:ext cx="0" cy="1920213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rgbClr val="C00000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184960" y="3910003"/>
            <a:ext cx="1672107" cy="2194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CE233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汤志强</a:t>
            </a:r>
            <a:endParaRPr lang="en-US" altLang="zh-CN" b="1" dirty="0">
              <a:solidFill>
                <a:srgbClr val="CE233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400" b="1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运营</a:t>
            </a:r>
            <a:r>
              <a:rPr lang="en-US" altLang="zh-CN" sz="1400" b="1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VP</a:t>
            </a:r>
          </a:p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广州裕丰</a:t>
            </a:r>
            <a:endParaRPr lang="en-US" altLang="zh-CN" sz="14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华为无线技术服务</a:t>
            </a:r>
            <a:endParaRPr lang="en-US" altLang="zh-CN" sz="14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中山大学MBA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武汉大学</a:t>
            </a:r>
            <a:endParaRPr lang="en-US" altLang="zh-CN" sz="14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17141" y="3910003"/>
            <a:ext cx="1536171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CE233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宫大鹏</a:t>
            </a:r>
            <a:r>
              <a:rPr lang="zh-CN" altLang="en-US" sz="1200" b="1" dirty="0">
                <a:solidFill>
                  <a:srgbClr val="CE233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1200" b="1" dirty="0">
              <a:solidFill>
                <a:srgbClr val="CE233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供应链</a:t>
            </a:r>
            <a:r>
              <a:rPr lang="en-US" altLang="zh-CN" sz="1400" b="1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VP</a:t>
            </a:r>
            <a:endParaRPr lang="zh-CN" altLang="en-US" sz="1400" b="1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华为固定网络</a:t>
            </a:r>
            <a:endParaRPr lang="en-US" altLang="zh-CN" sz="14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哈尔滨工业大学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478155" y="3910003"/>
            <a:ext cx="1713845" cy="150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CE23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邱煜添</a:t>
            </a:r>
            <a:r>
              <a:rPr lang="zh-CN" altLang="en-US" sz="1200" b="1" dirty="0">
                <a:solidFill>
                  <a:srgbClr val="CE23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b="1" dirty="0">
              <a:solidFill>
                <a:srgbClr val="CE23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中端车产品线</a:t>
            </a:r>
            <a:r>
              <a:rPr lang="en-US" altLang="zh-CN" sz="1400" b="1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VP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比亚迪</a:t>
            </a:r>
            <a:endParaRPr lang="en-US" altLang="zh-CN" sz="14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武汉大学本硕</a:t>
            </a:r>
            <a:endParaRPr lang="zh-CN" altLang="en-US" sz="16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72761" y="3910003"/>
            <a:ext cx="2056820" cy="1849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CE23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Ben Chan(</a:t>
            </a:r>
            <a:r>
              <a:rPr lang="en-US" altLang="zh-CN" b="1" dirty="0">
                <a:solidFill>
                  <a:srgbClr val="CE23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HK</a:t>
            </a:r>
            <a:r>
              <a:rPr lang="zh-CN" altLang="en-US" b="1" dirty="0">
                <a:solidFill>
                  <a:srgbClr val="CE23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 </a:t>
            </a:r>
            <a:r>
              <a:rPr lang="zh-CN" altLang="en-US" sz="1400" b="1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首席科学家</a:t>
            </a:r>
            <a:r>
              <a:rPr lang="zh-CN" altLang="en-US" sz="12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新科磁电</a:t>
            </a:r>
            <a:endParaRPr lang="en-US" altLang="zh-CN" sz="14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IBMSeagate </a:t>
            </a:r>
            <a:endParaRPr lang="en-US" altLang="zh-CN" sz="14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加州大学伯克利本硕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892902" y="3910003"/>
            <a:ext cx="1720455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CE23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江兴凌</a:t>
            </a:r>
            <a:r>
              <a:rPr lang="zh-CN" altLang="en-US" sz="1200" b="1" dirty="0">
                <a:solidFill>
                  <a:srgbClr val="CE23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b="1" dirty="0">
              <a:solidFill>
                <a:srgbClr val="CE23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首席数据科学家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中国电科院系统所</a:t>
            </a:r>
            <a:endParaRPr lang="en-US" altLang="zh-CN" sz="14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清华大学本硕</a:t>
            </a:r>
            <a:endParaRPr lang="zh-CN" altLang="en-US" sz="16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17141" y="3910003"/>
            <a:ext cx="0" cy="1920213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rgbClr val="C00000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889483" y="3910003"/>
            <a:ext cx="0" cy="1920213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rgbClr val="C00000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8617675" y="3910003"/>
            <a:ext cx="0" cy="1920213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rgbClr val="C00000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0537888" y="3910003"/>
            <a:ext cx="0" cy="1920213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rgbClr val="C00000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353312" y="3910003"/>
            <a:ext cx="0" cy="1920213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rgbClr val="C00000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376431" y="3910003"/>
            <a:ext cx="1609063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CE233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张伟 </a:t>
            </a:r>
            <a:endParaRPr lang="en-US" altLang="zh-CN" b="1" dirty="0">
              <a:solidFill>
                <a:srgbClr val="CE233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CMO</a:t>
            </a:r>
            <a:endParaRPr lang="zh-CN" altLang="en-US" sz="1400" b="1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富士康电商部门</a:t>
            </a:r>
            <a:endParaRPr lang="en-US" altLang="zh-CN" sz="14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spc="-133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中国科技大学硕士</a:t>
            </a:r>
          </a:p>
        </p:txBody>
      </p:sp>
      <p:pic>
        <p:nvPicPr>
          <p:cNvPr id="17" name="图片 16" descr="高管团队"/>
          <p:cNvPicPr>
            <a:picLocks noChangeAspect="1"/>
          </p:cNvPicPr>
          <p:nvPr/>
        </p:nvPicPr>
        <p:blipFill>
          <a:blip r:embed="rId2"/>
          <a:srcRect t="2800" b="39788"/>
          <a:stretch>
            <a:fillRect/>
          </a:stretch>
        </p:blipFill>
        <p:spPr>
          <a:xfrm>
            <a:off x="4517773" y="1056980"/>
            <a:ext cx="6954824" cy="2621613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90245" y="121285"/>
            <a:ext cx="76200" cy="25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53005" y="-9039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buFontTx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公司核心成员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2606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797837" y="2239069"/>
            <a:ext cx="5763260" cy="732508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微软雅黑" panose="020B0503020204020204" pitchFamily="34" charset="-122"/>
              </a:rPr>
              <a:t>2017中国改革创新先锋企业</a:t>
            </a:r>
          </a:p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微软雅黑" panose="020B0503020204020204" pitchFamily="34" charset="-122"/>
              </a:rPr>
              <a:t>开思CEO江永兴被评为2017中国改革创新优秀企业家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60" y="2089298"/>
            <a:ext cx="2496277" cy="344314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97836" y="3717033"/>
            <a:ext cx="6170507" cy="38286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微软雅黑" panose="020B0503020204020204" pitchFamily="34" charset="-122"/>
              </a:rPr>
              <a:t>美和杯·2018汽车服务业金勋奖产业互联网TOP30</a:t>
            </a:r>
            <a:endParaRPr lang="zh-CN" altLang="en-US" sz="1600" dirty="0">
              <a:solidFill>
                <a:prstClr val="black">
                  <a:lumMod val="95000"/>
                  <a:lumOff val="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97836" y="3140969"/>
            <a:ext cx="6170507" cy="38286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2017年度商业影响力B2B平台服务领域新锐企业TOP10</a:t>
            </a:r>
          </a:p>
        </p:txBody>
      </p:sp>
      <p:sp>
        <p:nvSpPr>
          <p:cNvPr id="7" name="矩形 6"/>
          <p:cNvSpPr/>
          <p:nvPr/>
        </p:nvSpPr>
        <p:spPr>
          <a:xfrm>
            <a:off x="5797836" y="4485118"/>
            <a:ext cx="6170507" cy="38286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开思被评为</a:t>
            </a:r>
            <a:r>
              <a:rPr lang="en-US" altLang="zh-CN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“</a:t>
            </a: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国家诚信企业</a:t>
            </a:r>
            <a:r>
              <a:rPr lang="en-US" altLang="zh-CN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”</a:t>
            </a: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，</a:t>
            </a:r>
            <a:r>
              <a:rPr lang="zh-CN" altLang="zh-CN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信用评价</a:t>
            </a:r>
            <a:r>
              <a:rPr lang="en-US" altLang="zh-CN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AAA</a:t>
            </a: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级</a:t>
            </a:r>
          </a:p>
        </p:txBody>
      </p:sp>
      <p:sp>
        <p:nvSpPr>
          <p:cNvPr id="8" name="矩形 7"/>
          <p:cNvSpPr/>
          <p:nvPr/>
        </p:nvSpPr>
        <p:spPr>
          <a:xfrm>
            <a:off x="5797836" y="1716888"/>
            <a:ext cx="5255733" cy="38286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微软雅黑" panose="020B0503020204020204" pitchFamily="34" charset="-122"/>
              </a:rPr>
              <a:t>2017中国B2B新锐势力企业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983291" y="1687229"/>
            <a:ext cx="1571349" cy="480201"/>
          </a:xfrm>
          <a:prstGeom prst="roundRect">
            <a:avLst/>
          </a:prstGeom>
          <a:solidFill>
            <a:srgbClr val="DF2431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2017年12月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983291" y="2373019"/>
            <a:ext cx="1571349" cy="480201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2018年1月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983925" y="3058810"/>
            <a:ext cx="1571349" cy="480201"/>
          </a:xfrm>
          <a:prstGeom prst="roundRect">
            <a:avLst/>
          </a:prstGeom>
          <a:solidFill>
            <a:srgbClr val="DF2431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2018年1月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983925" y="3744601"/>
            <a:ext cx="1571349" cy="480201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2018年3月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983925" y="4430391"/>
            <a:ext cx="1571349" cy="480201"/>
          </a:xfrm>
          <a:prstGeom prst="roundRect">
            <a:avLst/>
          </a:prstGeom>
          <a:solidFill>
            <a:srgbClr val="DF2431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2018年4月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3983291" y="5116182"/>
            <a:ext cx="1571349" cy="480201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2018年10月</a:t>
            </a:r>
          </a:p>
        </p:txBody>
      </p:sp>
      <p:sp>
        <p:nvSpPr>
          <p:cNvPr id="15" name="矩形 14"/>
          <p:cNvSpPr/>
          <p:nvPr/>
        </p:nvSpPr>
        <p:spPr>
          <a:xfrm>
            <a:off x="5797836" y="5159474"/>
            <a:ext cx="6170507" cy="38286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开思获得</a:t>
            </a:r>
            <a:r>
              <a:rPr lang="en-US" altLang="zh-CN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“</a:t>
            </a: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ea"/>
              </a:rPr>
              <a:t>国家高新企业认证“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3983291" y="5801971"/>
            <a:ext cx="1571349" cy="480201"/>
          </a:xfrm>
          <a:prstGeom prst="roundRect">
            <a:avLst/>
          </a:prstGeom>
          <a:solidFill>
            <a:srgbClr val="DF2431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2019年3月</a:t>
            </a:r>
          </a:p>
        </p:txBody>
      </p:sp>
      <p:sp>
        <p:nvSpPr>
          <p:cNvPr id="17" name="矩形 16"/>
          <p:cNvSpPr/>
          <p:nvPr/>
        </p:nvSpPr>
        <p:spPr>
          <a:xfrm>
            <a:off x="5797836" y="5843552"/>
            <a:ext cx="6170507" cy="38286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微软雅黑" panose="020B0503020204020204" pitchFamily="34" charset="-122"/>
              </a:rPr>
              <a:t>201</a:t>
            </a:r>
            <a:r>
              <a:rPr lang="en-US" altLang="zh-CN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微软雅黑" panose="020B0503020204020204" pitchFamily="34" charset="-122"/>
              </a:rPr>
              <a:t>9</a:t>
            </a: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微软雅黑" panose="020B0503020204020204" pitchFamily="34" charset="-122"/>
              </a:rPr>
              <a:t>汽车服务业金勋奖产业互联网TOP30</a:t>
            </a:r>
            <a:endParaRPr lang="zh-CN" altLang="en-US" sz="1600" dirty="0">
              <a:solidFill>
                <a:prstClr val="black">
                  <a:lumMod val="95000"/>
                  <a:lumOff val="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983291" y="1001438"/>
            <a:ext cx="1571349" cy="480201"/>
          </a:xfrm>
          <a:prstGeom prst="roundRect">
            <a:avLst/>
          </a:prstGeom>
          <a:solidFill>
            <a:srgbClr val="C0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2017年9月</a:t>
            </a:r>
          </a:p>
        </p:txBody>
      </p:sp>
      <p:sp>
        <p:nvSpPr>
          <p:cNvPr id="19" name="矩形 18"/>
          <p:cNvSpPr/>
          <p:nvPr/>
        </p:nvSpPr>
        <p:spPr>
          <a:xfrm>
            <a:off x="5797836" y="997791"/>
            <a:ext cx="5255733" cy="382862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微软雅黑" panose="020B0503020204020204" pitchFamily="34" charset="-122"/>
              </a:rPr>
              <a:t>2017</a:t>
            </a: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微软雅黑" panose="020B0503020204020204" pitchFamily="34" charset="-122"/>
              </a:rPr>
              <a:t>中国汽车互联网</a:t>
            </a:r>
            <a:r>
              <a:rPr lang="en-US" altLang="zh-CN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微软雅黑" panose="020B0503020204020204" pitchFamily="34" charset="-122"/>
              </a:rPr>
              <a:t>+</a:t>
            </a: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微软雅黑" panose="020B0503020204020204" pitchFamily="34" charset="-122"/>
              </a:rPr>
              <a:t>创新</a:t>
            </a:r>
            <a:r>
              <a:rPr lang="en-US" altLang="zh-CN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微软雅黑" panose="020B0503020204020204" pitchFamily="34" charset="-122"/>
              </a:rPr>
              <a:t>100</a:t>
            </a:r>
            <a:r>
              <a:rPr lang="zh-CN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微软雅黑" panose="020B0503020204020204" pitchFamily="34" charset="-122"/>
              </a:rPr>
              <a:t>强</a:t>
            </a:r>
          </a:p>
        </p:txBody>
      </p:sp>
      <p:sp>
        <p:nvSpPr>
          <p:cNvPr id="20" name="矩形 19"/>
          <p:cNvSpPr/>
          <p:nvPr/>
        </p:nvSpPr>
        <p:spPr>
          <a:xfrm>
            <a:off x="690245" y="121285"/>
            <a:ext cx="76200" cy="25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53005" y="-903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企业</a:t>
            </a: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荣誉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601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cassmall\Desktop\开思PPT-封面-恢复的.jpg开思PPT-封面-恢复的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6" y="635"/>
            <a:ext cx="12190730" cy="6856730"/>
          </a:xfrm>
          <a:prstGeom prst="rect">
            <a:avLst/>
          </a:prstGeom>
        </p:spPr>
      </p:pic>
      <p:sp>
        <p:nvSpPr>
          <p:cNvPr id="3" name="TextBox 22"/>
          <p:cNvSpPr txBox="1">
            <a:spLocks noChangeArrowheads="1"/>
          </p:cNvSpPr>
          <p:nvPr/>
        </p:nvSpPr>
        <p:spPr bwMode="auto">
          <a:xfrm>
            <a:off x="8796300" y="2852936"/>
            <a:ext cx="24482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algn="r" defTabSz="6851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1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谢谢观看</a:t>
            </a:r>
            <a:endParaRPr lang="en-US" altLang="zh-CN" sz="3200" b="1" spc="100" dirty="0"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TextBox 22"/>
          <p:cNvSpPr txBox="1">
            <a:spLocks noChangeArrowheads="1"/>
          </p:cNvSpPr>
          <p:nvPr/>
        </p:nvSpPr>
        <p:spPr bwMode="auto">
          <a:xfrm>
            <a:off x="7176120" y="3432154"/>
            <a:ext cx="406845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algn="r" defTabSz="6851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spc="100" dirty="0">
                <a:solidFill>
                  <a:srgbClr val="CE243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THANKS</a:t>
            </a:r>
          </a:p>
        </p:txBody>
      </p:sp>
      <p:sp>
        <p:nvSpPr>
          <p:cNvPr id="22" name="TextBox 22"/>
          <p:cNvSpPr txBox="1">
            <a:spLocks noChangeArrowheads="1"/>
          </p:cNvSpPr>
          <p:nvPr/>
        </p:nvSpPr>
        <p:spPr bwMode="auto">
          <a:xfrm>
            <a:off x="9516380" y="6360713"/>
            <a:ext cx="18264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algn="r" defTabSz="6851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spc="1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版权信息</a:t>
            </a:r>
            <a:r>
              <a:rPr lang="en-US" altLang="zh-CN" sz="1200" spc="1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 2019</a:t>
            </a:r>
            <a:r>
              <a:rPr lang="zh-CN" altLang="en-US" sz="1200" spc="1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◎</a:t>
            </a:r>
            <a:endParaRPr lang="en-US" altLang="zh-CN" sz="1200" spc="100" dirty="0"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47293" y="5946865"/>
            <a:ext cx="326436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377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 smtClean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服务</a:t>
            </a:r>
            <a:r>
              <a:rPr lang="zh-CN" altLang="en-US" sz="12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热线：</a:t>
            </a:r>
            <a:r>
              <a:rPr lang="en-US" altLang="zh-CN" sz="12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400-168-6600</a:t>
            </a:r>
          </a:p>
          <a:p>
            <a:pPr algn="dist" defTabSz="914377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smtClean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www.casstime.com </a:t>
            </a:r>
            <a:endParaRPr lang="en-US" altLang="zh-CN" sz="12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402" y="5518833"/>
            <a:ext cx="1033434" cy="10334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92" y="1765686"/>
            <a:ext cx="5452656" cy="1108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01310" y="2628265"/>
            <a:ext cx="1005403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01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公司简介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989880" y="2693035"/>
            <a:ext cx="0" cy="90614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491295" y="2628265"/>
            <a:ext cx="1018227" cy="970915"/>
            <a:chOff x="2825117" y="2628265"/>
            <a:chExt cx="1018227" cy="970915"/>
          </a:xfrm>
        </p:grpSpPr>
        <p:sp>
          <p:nvSpPr>
            <p:cNvPr id="8" name="文本框 7"/>
            <p:cNvSpPr txBox="1"/>
            <p:nvPr/>
          </p:nvSpPr>
          <p:spPr>
            <a:xfrm>
              <a:off x="2825117" y="2628265"/>
              <a:ext cx="1018227" cy="83099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16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02</a:t>
              </a:r>
              <a:endPara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6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发展历程</a:t>
              </a:r>
              <a:endPara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2840992" y="2693035"/>
              <a:ext cx="0" cy="9061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5759460" y="2628265"/>
            <a:ext cx="1388745" cy="970915"/>
            <a:chOff x="6267450" y="2628265"/>
            <a:chExt cx="1388745" cy="970915"/>
          </a:xfrm>
        </p:grpSpPr>
        <p:sp>
          <p:nvSpPr>
            <p:cNvPr id="12" name="文本框 11"/>
            <p:cNvSpPr txBox="1"/>
            <p:nvPr/>
          </p:nvSpPr>
          <p:spPr>
            <a:xfrm>
              <a:off x="6322060" y="2628265"/>
              <a:ext cx="133413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>
                <a:lnSpc>
                  <a:spcPct val="150000"/>
                </a:lnSpc>
                <a:buClrTx/>
                <a:buSzTx/>
                <a:buNone/>
              </a:pPr>
              <a:r>
                <a:rPr lang="zh-CN" altLang="en-US" sz="16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6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algn="l">
                <a:lnSpc>
                  <a:spcPct val="150000"/>
                </a:lnSpc>
                <a:buClrTx/>
                <a:buSzTx/>
                <a:buNone/>
              </a:pP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开</a:t>
              </a:r>
              <a:r>
                <a:rPr lang="zh-CN" altLang="en-US" sz="16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思汽配</a:t>
              </a:r>
              <a:endPara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6267450" y="2693035"/>
              <a:ext cx="0" cy="9061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4184114" y="2628265"/>
            <a:ext cx="1560830" cy="970915"/>
            <a:chOff x="4605020" y="2628265"/>
            <a:chExt cx="1560830" cy="970915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605020" y="2693035"/>
              <a:ext cx="0" cy="9061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638675" y="2628265"/>
              <a:ext cx="1527175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03</a:t>
              </a:r>
              <a:endPara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融资信息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479945" y="2628265"/>
            <a:ext cx="1570355" cy="970915"/>
            <a:chOff x="7929880" y="2628265"/>
            <a:chExt cx="1570355" cy="970915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7929880" y="2693035"/>
              <a:ext cx="0" cy="9061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8016875" y="2628265"/>
              <a:ext cx="148336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l">
                <a:lnSpc>
                  <a:spcPct val="150000"/>
                </a:lnSpc>
                <a:buClrTx/>
                <a:buSzTx/>
                <a:buNone/>
              </a:pPr>
              <a:r>
                <a:rPr lang="zh-CN" altLang="en-US" sz="16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algn="l">
                <a:lnSpc>
                  <a:spcPct val="150000"/>
                </a:lnSpc>
                <a:buClrTx/>
                <a:buSzTx/>
                <a:buNone/>
              </a:pPr>
              <a:r>
                <a:rPr lang="en-US" altLang="zh-CN" sz="16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</a:t>
              </a:r>
              <a:r>
                <a:rPr lang="zh-CN" altLang="en-US" sz="16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号车间</a:t>
              </a:r>
              <a:endPara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069806" y="2628265"/>
            <a:ext cx="1539875" cy="970915"/>
            <a:chOff x="9592310" y="2628265"/>
            <a:chExt cx="1539875" cy="970915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9592310" y="2693035"/>
              <a:ext cx="0" cy="9061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9598025" y="2628265"/>
              <a:ext cx="153416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en-US" altLang="zh-CN" sz="1600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06</a:t>
              </a:r>
              <a:endParaRPr lang="en-US" altLang="zh-CN" sz="1600" b="1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pPr marL="0" indent="0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zh-CN" altLang="en-US" sz="16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核心成员</a:t>
              </a:r>
              <a:endParaRPr lang="zh-CN" altLang="en-US" sz="16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90245" y="121285"/>
            <a:ext cx="76200" cy="25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543004" y="2599327"/>
            <a:ext cx="1539875" cy="970915"/>
            <a:chOff x="10978424" y="2599327"/>
            <a:chExt cx="1539875" cy="970915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10978424" y="2664097"/>
              <a:ext cx="0" cy="90614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10984139" y="2599327"/>
              <a:ext cx="153416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en-US" altLang="zh-CN" sz="1600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07</a:t>
              </a:r>
              <a:endParaRPr lang="en-US" altLang="zh-CN" sz="1600" b="1" dirty="0">
                <a:solidFill>
                  <a:srgbClr val="C00000"/>
                </a:solidFill>
                <a:latin typeface="+mj-ea"/>
                <a:ea typeface="+mj-ea"/>
              </a:endParaRPr>
            </a:p>
            <a:p>
              <a:pPr marL="0" indent="0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zh-CN" altLang="en-US" sz="16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企业荣誉</a:t>
              </a:r>
              <a:endParaRPr lang="zh-CN" altLang="en-US" sz="16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1023938" y="918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buFontTx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未标题-1"/>
          <p:cNvPicPr>
            <a:picLocks noChangeAspect="1"/>
          </p:cNvPicPr>
          <p:nvPr/>
        </p:nvPicPr>
        <p:blipFill>
          <a:blip r:embed="rId3"/>
          <a:srcRect b="11664"/>
          <a:stretch>
            <a:fillRect/>
          </a:stretch>
        </p:blipFill>
        <p:spPr>
          <a:xfrm>
            <a:off x="0" y="1638935"/>
            <a:ext cx="8916035" cy="5219065"/>
          </a:xfrm>
          <a:prstGeom prst="rect">
            <a:avLst/>
          </a:prstGeom>
        </p:spPr>
      </p:pic>
      <p:sp>
        <p:nvSpPr>
          <p:cNvPr id="2" name="TextBox 15"/>
          <p:cNvSpPr txBox="1"/>
          <p:nvPr/>
        </p:nvSpPr>
        <p:spPr>
          <a:xfrm>
            <a:off x="5298273" y="1169745"/>
            <a:ext cx="6127845" cy="3951414"/>
          </a:xfrm>
          <a:prstGeom prst="rect">
            <a:avLst/>
          </a:prstGeom>
          <a:noFill/>
        </p:spPr>
        <p:txBody>
          <a:bodyPr wrap="square" lIns="71067" tIns="35534" rIns="71067" bIns="35534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</a:t>
            </a:r>
            <a:r>
              <a:rPr lang="zh-CN" altLang="en-US" sz="17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深圳开思时代科技有限公司（CassTime）成立于2015年5月20日，总部位于深圳，在广州、西安、福州、成都、重庆、长沙、武汉、天津等地设有分公司及办事处。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</a:t>
            </a:r>
            <a:r>
              <a:rPr lang="zh-CN" altLang="en-US" sz="17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开思致力于建设</a:t>
            </a:r>
            <a:r>
              <a:rPr lang="zh-CN" altLang="en-US" sz="17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开放的汽后市场产业互联网生态</a:t>
            </a:r>
            <a:r>
              <a:rPr lang="zh-CN" altLang="en-US" sz="17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，业务涵盖全车件交易平台、</a:t>
            </a:r>
            <a:r>
              <a:rPr lang="en-US" altLang="zh-CN" sz="17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ERP</a:t>
            </a:r>
            <a:r>
              <a:rPr lang="zh-CN" altLang="en-US" sz="17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管理系统、供应链金融、汽配物流等。</a:t>
            </a:r>
            <a:endParaRPr lang="en-US" altLang="zh-CN" sz="17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r>
              <a:rPr lang="zh-CN" altLang="en-US" sz="17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创始人及核心团队均来自华为、硅谷及汽配产业。目前公司员工</a:t>
            </a:r>
            <a:r>
              <a:rPr lang="en-US" altLang="zh-CN" sz="17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1000</a:t>
            </a:r>
            <a:r>
              <a:rPr lang="zh-CN" altLang="en-US" sz="17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多名，其中产品及技术团队达</a:t>
            </a:r>
            <a:r>
              <a:rPr lang="en-US" altLang="zh-CN" sz="17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200</a:t>
            </a:r>
            <a:r>
              <a:rPr lang="zh-CN" altLang="en-US" sz="17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多人，市场及运营团队</a:t>
            </a:r>
            <a:r>
              <a:rPr lang="en-US" altLang="zh-CN" sz="17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750</a:t>
            </a:r>
            <a:r>
              <a:rPr lang="zh-CN" altLang="en-US" sz="17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多人。公司成立以来已获得包括复星锐正、顺为资本、蔚来创投基金、沣源资本、上合资本、华诺创投和长江商学院创创壹号等机构的五轮融资。</a:t>
            </a:r>
            <a:r>
              <a:rPr lang="en-US" altLang="zh-CN" sz="17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17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以上数据截止至</a:t>
            </a:r>
            <a:r>
              <a:rPr lang="en-US" altLang="zh-CN" sz="17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2019</a:t>
            </a:r>
            <a:r>
              <a:rPr lang="zh-CN" altLang="en-US" sz="17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年</a:t>
            </a:r>
            <a:r>
              <a:rPr lang="en-US" altLang="zh-CN" sz="17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 sz="17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月底）</a:t>
            </a:r>
          </a:p>
        </p:txBody>
      </p:sp>
      <p:sp>
        <p:nvSpPr>
          <p:cNvPr id="4" name="矩形 3"/>
          <p:cNvSpPr/>
          <p:nvPr/>
        </p:nvSpPr>
        <p:spPr>
          <a:xfrm>
            <a:off x="690245" y="121285"/>
            <a:ext cx="76200" cy="25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23938" y="918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buFontTx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公司简介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554471" y="3402501"/>
            <a:ext cx="8325676" cy="85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9"/>
          <p:cNvSpPr/>
          <p:nvPr/>
        </p:nvSpPr>
        <p:spPr bwMode="auto">
          <a:xfrm>
            <a:off x="4858069" y="3108470"/>
            <a:ext cx="193675" cy="301744"/>
          </a:xfrm>
          <a:custGeom>
            <a:avLst/>
            <a:gdLst>
              <a:gd name="T0" fmla="*/ 479 w 481"/>
              <a:gd name="T1" fmla="*/ 1541 h 1732"/>
              <a:gd name="T2" fmla="*/ 478 w 481"/>
              <a:gd name="T3" fmla="*/ 1541 h 1732"/>
              <a:gd name="T4" fmla="*/ 478 w 481"/>
              <a:gd name="T5" fmla="*/ 1732 h 1732"/>
              <a:gd name="T6" fmla="*/ 481 w 481"/>
              <a:gd name="T7" fmla="*/ 1732 h 1732"/>
              <a:gd name="T8" fmla="*/ 481 w 481"/>
              <a:gd name="T9" fmla="*/ 1732 h 1732"/>
              <a:gd name="T10" fmla="*/ 0 w 481"/>
              <a:gd name="T11" fmla="*/ 1246 h 1732"/>
              <a:gd name="T12" fmla="*/ 0 w 481"/>
              <a:gd name="T13" fmla="*/ 1242 h 1732"/>
              <a:gd name="T14" fmla="*/ 0 w 481"/>
              <a:gd name="T15" fmla="*/ 1242 h 1732"/>
              <a:gd name="T16" fmla="*/ 0 w 481"/>
              <a:gd name="T17" fmla="*/ 1242 h 1732"/>
              <a:gd name="T18" fmla="*/ 0 w 481"/>
              <a:gd name="T19" fmla="*/ 1242 h 1732"/>
              <a:gd name="T20" fmla="*/ 0 w 481"/>
              <a:gd name="T21" fmla="*/ 1242 h 1732"/>
              <a:gd name="T22" fmla="*/ 0 w 481"/>
              <a:gd name="T23" fmla="*/ 1241 h 1732"/>
              <a:gd name="T24" fmla="*/ 0 w 481"/>
              <a:gd name="T25" fmla="*/ 0 h 1732"/>
              <a:gd name="T26" fmla="*/ 191 w 481"/>
              <a:gd name="T27" fmla="*/ 0 h 1732"/>
              <a:gd name="T28" fmla="*/ 191 w 481"/>
              <a:gd name="T29" fmla="*/ 1240 h 1732"/>
              <a:gd name="T30" fmla="*/ 191 w 481"/>
              <a:gd name="T31" fmla="*/ 1240 h 1732"/>
              <a:gd name="T32" fmla="*/ 191 w 481"/>
              <a:gd name="T33" fmla="*/ 1246 h 1732"/>
              <a:gd name="T34" fmla="*/ 479 w 481"/>
              <a:gd name="T35" fmla="*/ 1541 h 1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1" h="1732">
                <a:moveTo>
                  <a:pt x="479" y="1541"/>
                </a:moveTo>
                <a:lnTo>
                  <a:pt x="478" y="1541"/>
                </a:lnTo>
                <a:lnTo>
                  <a:pt x="478" y="1732"/>
                </a:lnTo>
                <a:lnTo>
                  <a:pt x="481" y="1732"/>
                </a:lnTo>
                <a:lnTo>
                  <a:pt x="481" y="1732"/>
                </a:lnTo>
                <a:cubicBezTo>
                  <a:pt x="215" y="1730"/>
                  <a:pt x="0" y="1513"/>
                  <a:pt x="0" y="1246"/>
                </a:cubicBezTo>
                <a:lnTo>
                  <a:pt x="0" y="1242"/>
                </a:lnTo>
                <a:lnTo>
                  <a:pt x="0" y="1242"/>
                </a:lnTo>
                <a:lnTo>
                  <a:pt x="0" y="1242"/>
                </a:lnTo>
                <a:lnTo>
                  <a:pt x="0" y="1242"/>
                </a:lnTo>
                <a:lnTo>
                  <a:pt x="0" y="1242"/>
                </a:lnTo>
                <a:lnTo>
                  <a:pt x="0" y="1241"/>
                </a:lnTo>
                <a:lnTo>
                  <a:pt x="0" y="0"/>
                </a:lnTo>
                <a:lnTo>
                  <a:pt x="191" y="0"/>
                </a:lnTo>
                <a:lnTo>
                  <a:pt x="191" y="1240"/>
                </a:lnTo>
                <a:lnTo>
                  <a:pt x="191" y="1240"/>
                </a:lnTo>
                <a:lnTo>
                  <a:pt x="191" y="1246"/>
                </a:lnTo>
                <a:cubicBezTo>
                  <a:pt x="191" y="1407"/>
                  <a:pt x="320" y="1537"/>
                  <a:pt x="479" y="154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 flipV="1">
            <a:off x="5003784" y="3368791"/>
            <a:ext cx="4876363" cy="4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13"/>
          <p:cNvSpPr/>
          <p:nvPr/>
        </p:nvSpPr>
        <p:spPr bwMode="auto">
          <a:xfrm>
            <a:off x="3263595" y="3483238"/>
            <a:ext cx="195263" cy="404904"/>
          </a:xfrm>
          <a:custGeom>
            <a:avLst/>
            <a:gdLst>
              <a:gd name="T0" fmla="*/ 479 w 481"/>
              <a:gd name="T1" fmla="*/ 191 h 1626"/>
              <a:gd name="T2" fmla="*/ 478 w 481"/>
              <a:gd name="T3" fmla="*/ 191 h 1626"/>
              <a:gd name="T4" fmla="*/ 478 w 481"/>
              <a:gd name="T5" fmla="*/ 0 h 1626"/>
              <a:gd name="T6" fmla="*/ 481 w 481"/>
              <a:gd name="T7" fmla="*/ 0 h 1626"/>
              <a:gd name="T8" fmla="*/ 481 w 481"/>
              <a:gd name="T9" fmla="*/ 0 h 1626"/>
              <a:gd name="T10" fmla="*/ 0 w 481"/>
              <a:gd name="T11" fmla="*/ 486 h 1626"/>
              <a:gd name="T12" fmla="*/ 0 w 481"/>
              <a:gd name="T13" fmla="*/ 490 h 1626"/>
              <a:gd name="T14" fmla="*/ 0 w 481"/>
              <a:gd name="T15" fmla="*/ 490 h 1626"/>
              <a:gd name="T16" fmla="*/ 0 w 481"/>
              <a:gd name="T17" fmla="*/ 490 h 1626"/>
              <a:gd name="T18" fmla="*/ 0 w 481"/>
              <a:gd name="T19" fmla="*/ 490 h 1626"/>
              <a:gd name="T20" fmla="*/ 0 w 481"/>
              <a:gd name="T21" fmla="*/ 490 h 1626"/>
              <a:gd name="T22" fmla="*/ 0 w 481"/>
              <a:gd name="T23" fmla="*/ 490 h 1626"/>
              <a:gd name="T24" fmla="*/ 0 w 481"/>
              <a:gd name="T25" fmla="*/ 1626 h 1626"/>
              <a:gd name="T26" fmla="*/ 191 w 481"/>
              <a:gd name="T27" fmla="*/ 1626 h 1626"/>
              <a:gd name="T28" fmla="*/ 191 w 481"/>
              <a:gd name="T29" fmla="*/ 492 h 1626"/>
              <a:gd name="T30" fmla="*/ 191 w 481"/>
              <a:gd name="T31" fmla="*/ 492 h 1626"/>
              <a:gd name="T32" fmla="*/ 191 w 481"/>
              <a:gd name="T33" fmla="*/ 486 h 1626"/>
              <a:gd name="T34" fmla="*/ 479 w 481"/>
              <a:gd name="T35" fmla="*/ 191 h 1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1" h="1626">
                <a:moveTo>
                  <a:pt x="479" y="191"/>
                </a:moveTo>
                <a:lnTo>
                  <a:pt x="478" y="191"/>
                </a:lnTo>
                <a:lnTo>
                  <a:pt x="478" y="0"/>
                </a:lnTo>
                <a:lnTo>
                  <a:pt x="481" y="0"/>
                </a:lnTo>
                <a:lnTo>
                  <a:pt x="481" y="0"/>
                </a:lnTo>
                <a:cubicBezTo>
                  <a:pt x="215" y="2"/>
                  <a:pt x="0" y="219"/>
                  <a:pt x="0" y="486"/>
                </a:cubicBezTo>
                <a:lnTo>
                  <a:pt x="0" y="490"/>
                </a:lnTo>
                <a:lnTo>
                  <a:pt x="0" y="490"/>
                </a:lnTo>
                <a:lnTo>
                  <a:pt x="0" y="490"/>
                </a:lnTo>
                <a:lnTo>
                  <a:pt x="0" y="490"/>
                </a:lnTo>
                <a:lnTo>
                  <a:pt x="0" y="490"/>
                </a:lnTo>
                <a:lnTo>
                  <a:pt x="0" y="490"/>
                </a:lnTo>
                <a:lnTo>
                  <a:pt x="0" y="1626"/>
                </a:lnTo>
                <a:lnTo>
                  <a:pt x="191" y="1626"/>
                </a:lnTo>
                <a:lnTo>
                  <a:pt x="191" y="492"/>
                </a:lnTo>
                <a:lnTo>
                  <a:pt x="191" y="492"/>
                </a:lnTo>
                <a:lnTo>
                  <a:pt x="191" y="486"/>
                </a:lnTo>
                <a:cubicBezTo>
                  <a:pt x="191" y="325"/>
                  <a:pt x="320" y="195"/>
                  <a:pt x="479" y="19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3402095" y="3450198"/>
            <a:ext cx="6478051" cy="802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15"/>
          <p:cNvSpPr/>
          <p:nvPr/>
        </p:nvSpPr>
        <p:spPr bwMode="auto">
          <a:xfrm>
            <a:off x="6803259" y="3527985"/>
            <a:ext cx="190552" cy="649743"/>
          </a:xfrm>
          <a:custGeom>
            <a:avLst/>
            <a:gdLst>
              <a:gd name="T0" fmla="*/ 479 w 481"/>
              <a:gd name="T1" fmla="*/ 192 h 3056"/>
              <a:gd name="T2" fmla="*/ 478 w 481"/>
              <a:gd name="T3" fmla="*/ 192 h 3056"/>
              <a:gd name="T4" fmla="*/ 478 w 481"/>
              <a:gd name="T5" fmla="*/ 1 h 3056"/>
              <a:gd name="T6" fmla="*/ 481 w 481"/>
              <a:gd name="T7" fmla="*/ 1 h 3056"/>
              <a:gd name="T8" fmla="*/ 481 w 481"/>
              <a:gd name="T9" fmla="*/ 0 h 3056"/>
              <a:gd name="T10" fmla="*/ 0 w 481"/>
              <a:gd name="T11" fmla="*/ 487 h 3056"/>
              <a:gd name="T12" fmla="*/ 0 w 481"/>
              <a:gd name="T13" fmla="*/ 491 h 3056"/>
              <a:gd name="T14" fmla="*/ 0 w 481"/>
              <a:gd name="T15" fmla="*/ 491 h 3056"/>
              <a:gd name="T16" fmla="*/ 0 w 481"/>
              <a:gd name="T17" fmla="*/ 491 h 3056"/>
              <a:gd name="T18" fmla="*/ 0 w 481"/>
              <a:gd name="T19" fmla="*/ 491 h 3056"/>
              <a:gd name="T20" fmla="*/ 0 w 481"/>
              <a:gd name="T21" fmla="*/ 491 h 3056"/>
              <a:gd name="T22" fmla="*/ 0 w 481"/>
              <a:gd name="T23" fmla="*/ 491 h 3056"/>
              <a:gd name="T24" fmla="*/ 0 w 481"/>
              <a:gd name="T25" fmla="*/ 3056 h 3056"/>
              <a:gd name="T26" fmla="*/ 191 w 481"/>
              <a:gd name="T27" fmla="*/ 3056 h 3056"/>
              <a:gd name="T28" fmla="*/ 191 w 481"/>
              <a:gd name="T29" fmla="*/ 493 h 3056"/>
              <a:gd name="T30" fmla="*/ 191 w 481"/>
              <a:gd name="T31" fmla="*/ 493 h 3056"/>
              <a:gd name="T32" fmla="*/ 191 w 481"/>
              <a:gd name="T33" fmla="*/ 487 h 3056"/>
              <a:gd name="T34" fmla="*/ 479 w 481"/>
              <a:gd name="T35" fmla="*/ 192 h 3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1" h="3056">
                <a:moveTo>
                  <a:pt x="479" y="192"/>
                </a:moveTo>
                <a:lnTo>
                  <a:pt x="478" y="192"/>
                </a:lnTo>
                <a:lnTo>
                  <a:pt x="478" y="1"/>
                </a:lnTo>
                <a:lnTo>
                  <a:pt x="481" y="1"/>
                </a:lnTo>
                <a:lnTo>
                  <a:pt x="481" y="0"/>
                </a:lnTo>
                <a:cubicBezTo>
                  <a:pt x="215" y="3"/>
                  <a:pt x="0" y="220"/>
                  <a:pt x="0" y="487"/>
                </a:cubicBezTo>
                <a:lnTo>
                  <a:pt x="0" y="491"/>
                </a:lnTo>
                <a:lnTo>
                  <a:pt x="0" y="491"/>
                </a:lnTo>
                <a:lnTo>
                  <a:pt x="0" y="491"/>
                </a:lnTo>
                <a:lnTo>
                  <a:pt x="0" y="491"/>
                </a:lnTo>
                <a:lnTo>
                  <a:pt x="0" y="491"/>
                </a:lnTo>
                <a:lnTo>
                  <a:pt x="0" y="491"/>
                </a:lnTo>
                <a:lnTo>
                  <a:pt x="0" y="3056"/>
                </a:lnTo>
                <a:lnTo>
                  <a:pt x="191" y="3056"/>
                </a:lnTo>
                <a:lnTo>
                  <a:pt x="191" y="493"/>
                </a:lnTo>
                <a:lnTo>
                  <a:pt x="191" y="493"/>
                </a:lnTo>
                <a:lnTo>
                  <a:pt x="191" y="487"/>
                </a:lnTo>
                <a:cubicBezTo>
                  <a:pt x="191" y="326"/>
                  <a:pt x="319" y="196"/>
                  <a:pt x="479" y="19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6952137" y="3526579"/>
            <a:ext cx="2928000" cy="4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40175" y="2992231"/>
            <a:ext cx="925382" cy="926455"/>
            <a:chOff x="715501" y="2996881"/>
            <a:chExt cx="1124874" cy="1126176"/>
          </a:xfrm>
          <a:solidFill>
            <a:srgbClr val="0070C0"/>
          </a:solidFill>
        </p:grpSpPr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715501" y="2996881"/>
              <a:ext cx="1124874" cy="112617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79885" y="3342622"/>
              <a:ext cx="996111" cy="4863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2015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820473" y="3888143"/>
            <a:ext cx="925382" cy="926455"/>
            <a:chOff x="715501" y="2996881"/>
            <a:chExt cx="1124874" cy="1126176"/>
          </a:xfrm>
          <a:solidFill>
            <a:srgbClr val="0070C0"/>
          </a:solidFill>
        </p:grpSpPr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715501" y="2996881"/>
              <a:ext cx="1124874" cy="112617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79882" y="3339046"/>
              <a:ext cx="996111" cy="4863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2016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447767" y="2182016"/>
            <a:ext cx="925382" cy="926455"/>
            <a:chOff x="715501" y="2996881"/>
            <a:chExt cx="1124874" cy="1126176"/>
          </a:xfrm>
          <a:solidFill>
            <a:srgbClr val="0070C0"/>
          </a:solidFill>
        </p:grpSpPr>
        <p:sp>
          <p:nvSpPr>
            <p:cNvPr id="17" name="Oval 8"/>
            <p:cNvSpPr>
              <a:spLocks noChangeArrowheads="1"/>
            </p:cNvSpPr>
            <p:nvPr/>
          </p:nvSpPr>
          <p:spPr bwMode="auto">
            <a:xfrm>
              <a:off x="715501" y="2996881"/>
              <a:ext cx="1124874" cy="112617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79880" y="3356903"/>
              <a:ext cx="996111" cy="4863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2017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390645" y="4169627"/>
            <a:ext cx="925382" cy="926455"/>
            <a:chOff x="715501" y="2996881"/>
            <a:chExt cx="1124874" cy="1126176"/>
          </a:xfrm>
          <a:solidFill>
            <a:srgbClr val="0070C0"/>
          </a:solidFill>
        </p:grpSpPr>
        <p:sp>
          <p:nvSpPr>
            <p:cNvPr id="20" name="Oval 8"/>
            <p:cNvSpPr>
              <a:spLocks noChangeArrowheads="1"/>
            </p:cNvSpPr>
            <p:nvPr/>
          </p:nvSpPr>
          <p:spPr bwMode="auto">
            <a:xfrm>
              <a:off x="715501" y="2996881"/>
              <a:ext cx="1124874" cy="112617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79883" y="3342622"/>
              <a:ext cx="996111" cy="4863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2018</a:t>
              </a:r>
            </a:p>
          </p:txBody>
        </p:sp>
      </p:grpSp>
      <p:sp>
        <p:nvSpPr>
          <p:cNvPr id="22" name="Text Box 11"/>
          <p:cNvSpPr>
            <a:spLocks noChangeArrowheads="1"/>
          </p:cNvSpPr>
          <p:nvPr/>
        </p:nvSpPr>
        <p:spPr bwMode="auto">
          <a:xfrm>
            <a:off x="186002" y="3986212"/>
            <a:ext cx="3097164" cy="37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28594" indent="-228594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Blip>
                <a:blip r:embed="rId2"/>
              </a:buBlip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2015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月开思成立</a:t>
            </a:r>
          </a:p>
        </p:txBody>
      </p:sp>
      <p:sp>
        <p:nvSpPr>
          <p:cNvPr id="23" name="Text Box 12"/>
          <p:cNvSpPr>
            <a:spLocks noChangeArrowheads="1"/>
          </p:cNvSpPr>
          <p:nvPr/>
        </p:nvSpPr>
        <p:spPr bwMode="auto">
          <a:xfrm>
            <a:off x="2275984" y="4912667"/>
            <a:ext cx="3097165" cy="68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 marL="228594" indent="-228594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Blip>
                <a:blip r:embed="rId2"/>
              </a:buBlip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2016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月开思汽配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PC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版正式上线  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9744219" y="2678739"/>
            <a:ext cx="1579091" cy="1579091"/>
            <a:chOff x="7092210" y="2682671"/>
            <a:chExt cx="1676604" cy="1676605"/>
          </a:xfrm>
          <a:solidFill>
            <a:schemeClr val="bg1">
              <a:lumMod val="85000"/>
            </a:schemeClr>
          </a:solidFill>
        </p:grpSpPr>
        <p:sp>
          <p:nvSpPr>
            <p:cNvPr id="25" name="Oval 6"/>
            <p:cNvSpPr>
              <a:spLocks noChangeArrowheads="1"/>
            </p:cNvSpPr>
            <p:nvPr/>
          </p:nvSpPr>
          <p:spPr bwMode="auto">
            <a:xfrm>
              <a:off x="7092210" y="2682671"/>
              <a:ext cx="1676604" cy="167660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Oval 6"/>
            <p:cNvSpPr>
              <a:spLocks noChangeArrowheads="1"/>
            </p:cNvSpPr>
            <p:nvPr/>
          </p:nvSpPr>
          <p:spPr bwMode="auto">
            <a:xfrm>
              <a:off x="7125287" y="2715750"/>
              <a:ext cx="1610450" cy="161044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137" y="3196042"/>
            <a:ext cx="1327613" cy="495856"/>
          </a:xfrm>
          <a:prstGeom prst="rect">
            <a:avLst/>
          </a:prstGeom>
        </p:spPr>
      </p:pic>
      <p:sp>
        <p:nvSpPr>
          <p:cNvPr id="28" name="Text Box 13">
            <a:extLst>
              <a:ext uri="{FF2B5EF4-FFF2-40B4-BE49-F238E27FC236}">
                <a16:creationId xmlns="" xmlns:a16="http://schemas.microsoft.com/office/drawing/2014/main" id="{EE143148-0FC2-4EE6-972E-4BA13CABC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921" y="1421852"/>
            <a:ext cx="3139073" cy="98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 marL="228594" indent="-228594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Blip>
                <a:blip r:embed="rId2"/>
              </a:buBlip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连续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15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个月保持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25%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增长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2017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年累计交易额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6.5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亿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Freeform 9">
            <a:extLst>
              <a:ext uri="{FF2B5EF4-FFF2-40B4-BE49-F238E27FC236}">
                <a16:creationId xmlns="" xmlns:a16="http://schemas.microsoft.com/office/drawing/2014/main" id="{F810715D-973D-466D-ACA6-4E4CE88E7E7E}"/>
              </a:ext>
            </a:extLst>
          </p:cNvPr>
          <p:cNvSpPr/>
          <p:nvPr/>
        </p:nvSpPr>
        <p:spPr bwMode="auto">
          <a:xfrm>
            <a:off x="7854875" y="3108470"/>
            <a:ext cx="193675" cy="301744"/>
          </a:xfrm>
          <a:custGeom>
            <a:avLst/>
            <a:gdLst>
              <a:gd name="T0" fmla="*/ 479 w 481"/>
              <a:gd name="T1" fmla="*/ 1541 h 1732"/>
              <a:gd name="T2" fmla="*/ 478 w 481"/>
              <a:gd name="T3" fmla="*/ 1541 h 1732"/>
              <a:gd name="T4" fmla="*/ 478 w 481"/>
              <a:gd name="T5" fmla="*/ 1732 h 1732"/>
              <a:gd name="T6" fmla="*/ 481 w 481"/>
              <a:gd name="T7" fmla="*/ 1732 h 1732"/>
              <a:gd name="T8" fmla="*/ 481 w 481"/>
              <a:gd name="T9" fmla="*/ 1732 h 1732"/>
              <a:gd name="T10" fmla="*/ 0 w 481"/>
              <a:gd name="T11" fmla="*/ 1246 h 1732"/>
              <a:gd name="T12" fmla="*/ 0 w 481"/>
              <a:gd name="T13" fmla="*/ 1242 h 1732"/>
              <a:gd name="T14" fmla="*/ 0 w 481"/>
              <a:gd name="T15" fmla="*/ 1242 h 1732"/>
              <a:gd name="T16" fmla="*/ 0 w 481"/>
              <a:gd name="T17" fmla="*/ 1242 h 1732"/>
              <a:gd name="T18" fmla="*/ 0 w 481"/>
              <a:gd name="T19" fmla="*/ 1242 h 1732"/>
              <a:gd name="T20" fmla="*/ 0 w 481"/>
              <a:gd name="T21" fmla="*/ 1242 h 1732"/>
              <a:gd name="T22" fmla="*/ 0 w 481"/>
              <a:gd name="T23" fmla="*/ 1241 h 1732"/>
              <a:gd name="T24" fmla="*/ 0 w 481"/>
              <a:gd name="T25" fmla="*/ 0 h 1732"/>
              <a:gd name="T26" fmla="*/ 191 w 481"/>
              <a:gd name="T27" fmla="*/ 0 h 1732"/>
              <a:gd name="T28" fmla="*/ 191 w 481"/>
              <a:gd name="T29" fmla="*/ 1240 h 1732"/>
              <a:gd name="T30" fmla="*/ 191 w 481"/>
              <a:gd name="T31" fmla="*/ 1240 h 1732"/>
              <a:gd name="T32" fmla="*/ 191 w 481"/>
              <a:gd name="T33" fmla="*/ 1246 h 1732"/>
              <a:gd name="T34" fmla="*/ 479 w 481"/>
              <a:gd name="T35" fmla="*/ 1541 h 1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1" h="1732">
                <a:moveTo>
                  <a:pt x="479" y="1541"/>
                </a:moveTo>
                <a:lnTo>
                  <a:pt x="478" y="1541"/>
                </a:lnTo>
                <a:lnTo>
                  <a:pt x="478" y="1732"/>
                </a:lnTo>
                <a:lnTo>
                  <a:pt x="481" y="1732"/>
                </a:lnTo>
                <a:lnTo>
                  <a:pt x="481" y="1732"/>
                </a:lnTo>
                <a:cubicBezTo>
                  <a:pt x="215" y="1730"/>
                  <a:pt x="0" y="1513"/>
                  <a:pt x="0" y="1246"/>
                </a:cubicBezTo>
                <a:lnTo>
                  <a:pt x="0" y="1242"/>
                </a:lnTo>
                <a:lnTo>
                  <a:pt x="0" y="1242"/>
                </a:lnTo>
                <a:lnTo>
                  <a:pt x="0" y="1242"/>
                </a:lnTo>
                <a:lnTo>
                  <a:pt x="0" y="1242"/>
                </a:lnTo>
                <a:lnTo>
                  <a:pt x="0" y="1242"/>
                </a:lnTo>
                <a:lnTo>
                  <a:pt x="0" y="1241"/>
                </a:lnTo>
                <a:lnTo>
                  <a:pt x="0" y="0"/>
                </a:lnTo>
                <a:lnTo>
                  <a:pt x="191" y="0"/>
                </a:lnTo>
                <a:lnTo>
                  <a:pt x="191" y="1240"/>
                </a:lnTo>
                <a:lnTo>
                  <a:pt x="191" y="1240"/>
                </a:lnTo>
                <a:lnTo>
                  <a:pt x="191" y="1246"/>
                </a:lnTo>
                <a:cubicBezTo>
                  <a:pt x="191" y="1407"/>
                  <a:pt x="320" y="1537"/>
                  <a:pt x="479" y="154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="" xmlns:a16="http://schemas.microsoft.com/office/drawing/2014/main" id="{215D27C3-3BFA-4552-97BC-08F3B9631084}"/>
              </a:ext>
            </a:extLst>
          </p:cNvPr>
          <p:cNvGrpSpPr/>
          <p:nvPr/>
        </p:nvGrpSpPr>
        <p:grpSpPr>
          <a:xfrm>
            <a:off x="7444572" y="2182016"/>
            <a:ext cx="925383" cy="926455"/>
            <a:chOff x="715501" y="2996881"/>
            <a:chExt cx="1124874" cy="1126176"/>
          </a:xfrm>
          <a:solidFill>
            <a:srgbClr val="0070C0"/>
          </a:solidFill>
        </p:grpSpPr>
        <p:sp>
          <p:nvSpPr>
            <p:cNvPr id="31" name="Oval 8">
              <a:extLst>
                <a:ext uri="{FF2B5EF4-FFF2-40B4-BE49-F238E27FC236}">
                  <a16:creationId xmlns="" xmlns:a16="http://schemas.microsoft.com/office/drawing/2014/main" id="{82EA39CF-0D9A-4613-9F6A-C1D5E9A24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501" y="2996881"/>
              <a:ext cx="1124874" cy="112617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altLang="zh-CN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="" xmlns:a16="http://schemas.microsoft.com/office/drawing/2014/main" id="{44BA18AE-BEF6-494A-A16F-4D7EE7161883}"/>
                </a:ext>
              </a:extLst>
            </p:cNvPr>
            <p:cNvSpPr/>
            <p:nvPr/>
          </p:nvSpPr>
          <p:spPr>
            <a:xfrm>
              <a:off x="779882" y="3374807"/>
              <a:ext cx="996110" cy="4863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2019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Text Box 13">
            <a:extLst>
              <a:ext uri="{FF2B5EF4-FFF2-40B4-BE49-F238E27FC236}">
                <a16:creationId xmlns="" xmlns:a16="http://schemas.microsoft.com/office/drawing/2014/main" id="{41FAA94F-7F90-421D-BED4-7AF37A9AE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1371" y="1285088"/>
            <a:ext cx="45148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 marL="228594" indent="-228594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Blip>
                <a:blip r:embed="rId2"/>
              </a:buBlip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2019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月开思汽配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APP2.0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上线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28594" indent="-228594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Blip>
                <a:blip r:embed="rId2"/>
              </a:buBlip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2019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月当月服务中高端车数量达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100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万台次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90245" y="121285"/>
            <a:ext cx="76200" cy="25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 Box 13"/>
          <p:cNvSpPr>
            <a:spLocks noChangeArrowheads="1"/>
          </p:cNvSpPr>
          <p:nvPr/>
        </p:nvSpPr>
        <p:spPr bwMode="auto">
          <a:xfrm>
            <a:off x="6148718" y="5123790"/>
            <a:ext cx="6029257" cy="160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 marL="228594" indent="-228594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Blip>
                <a:blip r:embed="rId2"/>
              </a:buBlip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2018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月开思汽配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版上线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28594" indent="-228594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Blip>
                <a:blip r:embed="rId2"/>
              </a:buBlip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2018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月首次亮相上海法兰克福展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28594" indent="-228594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Blip>
                <a:blip r:embed="rId2"/>
              </a:buBlip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2018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月当月交易额突破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亿元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28594" indent="-228594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Blip>
                <a:blip r:embed="rId2"/>
              </a:buBlip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2018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年底，超过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40000+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专业维修企业使用开思汽配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28594" indent="-228594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Blip>
                <a:blip r:embed="rId2"/>
              </a:buBlip>
            </a:pPr>
            <a:endParaRPr lang="en-US" altLang="zh-CN" sz="16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023938" y="918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buFontTx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公司发展历程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432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214F3C41-9170-49B3-8DB9-9A46714377F8}"/>
              </a:ext>
            </a:extLst>
          </p:cNvPr>
          <p:cNvGrpSpPr/>
          <p:nvPr/>
        </p:nvGrpSpPr>
        <p:grpSpPr>
          <a:xfrm>
            <a:off x="815414" y="1412777"/>
            <a:ext cx="1775381" cy="2812351"/>
            <a:chOff x="755576" y="1347614"/>
            <a:chExt cx="1331536" cy="2109263"/>
          </a:xfrm>
        </p:grpSpPr>
        <p:sp>
          <p:nvSpPr>
            <p:cNvPr id="4" name="椭圆 3"/>
            <p:cNvSpPr/>
            <p:nvPr/>
          </p:nvSpPr>
          <p:spPr>
            <a:xfrm>
              <a:off x="755576" y="1347614"/>
              <a:ext cx="1331536" cy="1359637"/>
            </a:xfrm>
            <a:prstGeom prst="ellipse">
              <a:avLst/>
            </a:prstGeom>
            <a:noFill/>
            <a:ln w="3175">
              <a:solidFill>
                <a:srgbClr val="C0000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27086" y="1792535"/>
              <a:ext cx="1188517" cy="377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667" b="1" dirty="0">
                  <a:solidFill>
                    <a:srgbClr val="C4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1000</a:t>
              </a:r>
              <a:r>
                <a:rPr lang="zh-CN" altLang="en-US" sz="2133" dirty="0">
                  <a:solidFill>
                    <a:srgbClr val="C4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万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71075" y="2842417"/>
              <a:ext cx="900539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67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2015-5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34468" y="2210856"/>
              <a:ext cx="973753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867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种子轮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920307" y="3147561"/>
              <a:ext cx="1002074" cy="309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kern="1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产业资本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4916CF8E-2442-4437-91AD-C2788EBF9269}"/>
              </a:ext>
            </a:extLst>
          </p:cNvPr>
          <p:cNvGrpSpPr/>
          <p:nvPr/>
        </p:nvGrpSpPr>
        <p:grpSpPr>
          <a:xfrm>
            <a:off x="2911760" y="1412776"/>
            <a:ext cx="1775381" cy="3132437"/>
            <a:chOff x="2327836" y="1347614"/>
            <a:chExt cx="1331536" cy="2349328"/>
          </a:xfrm>
        </p:grpSpPr>
        <p:sp>
          <p:nvSpPr>
            <p:cNvPr id="10" name="矩形 9"/>
            <p:cNvSpPr/>
            <p:nvPr/>
          </p:nvSpPr>
          <p:spPr>
            <a:xfrm>
              <a:off x="2427194" y="1792535"/>
              <a:ext cx="1132820" cy="377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667" b="1" dirty="0">
                  <a:solidFill>
                    <a:srgbClr val="C4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2000</a:t>
              </a:r>
              <a:r>
                <a:rPr lang="zh-CN" altLang="en-US" sz="2133" dirty="0">
                  <a:solidFill>
                    <a:srgbClr val="C4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万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512392" y="2842417"/>
              <a:ext cx="962425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67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2015-12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555344" y="2210856"/>
              <a:ext cx="87652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867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天使轮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387928" y="3147561"/>
              <a:ext cx="1119680" cy="5493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kern="1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华诺创投</a:t>
              </a:r>
              <a:endParaRPr lang="en-US" altLang="zh-CN" sz="1600" kern="1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  <a:p>
              <a:pPr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kern="1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博瑞德</a:t>
              </a:r>
            </a:p>
          </p:txBody>
        </p:sp>
        <p:sp>
          <p:nvSpPr>
            <p:cNvPr id="14" name="椭圆 13"/>
            <p:cNvSpPr/>
            <p:nvPr/>
          </p:nvSpPr>
          <p:spPr>
            <a:xfrm>
              <a:off x="2327836" y="1347614"/>
              <a:ext cx="1331536" cy="1359637"/>
            </a:xfrm>
            <a:prstGeom prst="ellipse">
              <a:avLst/>
            </a:prstGeom>
            <a:noFill/>
            <a:ln w="3175">
              <a:solidFill>
                <a:srgbClr val="C0000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8B7F4F26-1761-4007-9FFF-71944586922A}"/>
              </a:ext>
            </a:extLst>
          </p:cNvPr>
          <p:cNvGrpSpPr/>
          <p:nvPr/>
        </p:nvGrpSpPr>
        <p:grpSpPr>
          <a:xfrm>
            <a:off x="5008107" y="1412776"/>
            <a:ext cx="1775381" cy="3132437"/>
            <a:chOff x="3900096" y="1347614"/>
            <a:chExt cx="1331536" cy="2349328"/>
          </a:xfrm>
        </p:grpSpPr>
        <p:sp>
          <p:nvSpPr>
            <p:cNvPr id="16" name="矩形 15"/>
            <p:cNvSpPr/>
            <p:nvPr/>
          </p:nvSpPr>
          <p:spPr>
            <a:xfrm>
              <a:off x="3999454" y="1792535"/>
              <a:ext cx="1132820" cy="377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667" b="1" dirty="0">
                  <a:solidFill>
                    <a:srgbClr val="C4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3000</a:t>
              </a:r>
              <a:r>
                <a:rPr lang="zh-CN" altLang="en-US" sz="2133" dirty="0">
                  <a:solidFill>
                    <a:srgbClr val="C4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万</a:t>
              </a:r>
              <a:endParaRPr lang="zh-CN" altLang="en-US" sz="2133" b="1" dirty="0">
                <a:solidFill>
                  <a:srgbClr val="C4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133977" y="2842417"/>
              <a:ext cx="863775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67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2016-5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958861" y="2204422"/>
              <a:ext cx="1214006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867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Pre-A轮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4099992" y="3147561"/>
              <a:ext cx="931745" cy="5493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kern="1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顺为</a:t>
              </a:r>
            </a:p>
            <a:p>
              <a:pPr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kern="1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  <a:sym typeface="+mn-ea"/>
                </a:rPr>
                <a:t>华诺创投</a:t>
              </a:r>
              <a:endParaRPr lang="zh-CN" altLang="en-US" sz="16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00096" y="1347614"/>
              <a:ext cx="1331536" cy="1359637"/>
            </a:xfrm>
            <a:prstGeom prst="ellipse">
              <a:avLst/>
            </a:prstGeom>
            <a:noFill/>
            <a:ln w="3175">
              <a:solidFill>
                <a:srgbClr val="C0000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="" id="{59E28297-2BE7-4115-A68A-19AC5DF54CCC}"/>
              </a:ext>
            </a:extLst>
          </p:cNvPr>
          <p:cNvGrpSpPr/>
          <p:nvPr/>
        </p:nvGrpSpPr>
        <p:grpSpPr>
          <a:xfrm>
            <a:off x="7104691" y="1412777"/>
            <a:ext cx="1775381" cy="3492536"/>
            <a:chOff x="5472534" y="1347614"/>
            <a:chExt cx="1331536" cy="2619402"/>
          </a:xfrm>
        </p:grpSpPr>
        <p:sp>
          <p:nvSpPr>
            <p:cNvPr id="22" name="矩形 21"/>
            <p:cNvSpPr/>
            <p:nvPr/>
          </p:nvSpPr>
          <p:spPr>
            <a:xfrm>
              <a:off x="5571892" y="1792535"/>
              <a:ext cx="1132820" cy="377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667" b="1" dirty="0">
                  <a:solidFill>
                    <a:srgbClr val="C4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5000</a:t>
              </a:r>
              <a:r>
                <a:rPr lang="zh-CN" altLang="en-US" sz="2133" dirty="0">
                  <a:solidFill>
                    <a:srgbClr val="C4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万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629535" y="2842417"/>
              <a:ext cx="101753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67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2016-12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875505" y="2210856"/>
              <a:ext cx="525595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867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A轮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5556280" y="3147561"/>
              <a:ext cx="1103733" cy="819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kern="1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顺为</a:t>
              </a:r>
            </a:p>
            <a:p>
              <a:pPr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kern="1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  <a:sym typeface="+mn-ea"/>
                </a:rPr>
                <a:t>华诺创投</a:t>
              </a:r>
              <a:endParaRPr lang="en-US" altLang="zh-CN" sz="1600" kern="1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endParaRPr>
            </a:p>
            <a:p>
              <a:pPr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kern="1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  <a:sym typeface="+mn-ea"/>
                </a:rPr>
                <a:t>融知声</a:t>
              </a:r>
              <a:endParaRPr lang="zh-CN" altLang="en-US" sz="1600" kern="1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5472534" y="1347614"/>
              <a:ext cx="1331536" cy="1359637"/>
            </a:xfrm>
            <a:prstGeom prst="ellipse">
              <a:avLst/>
            </a:prstGeom>
            <a:noFill/>
            <a:ln w="3175">
              <a:solidFill>
                <a:srgbClr val="C0000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5692A323-8DEC-4500-8025-F7DC7DE1C27D}"/>
              </a:ext>
            </a:extLst>
          </p:cNvPr>
          <p:cNvGrpSpPr/>
          <p:nvPr/>
        </p:nvGrpSpPr>
        <p:grpSpPr>
          <a:xfrm>
            <a:off x="8880310" y="1412777"/>
            <a:ext cx="2602137" cy="4892919"/>
            <a:chOff x="6804248" y="1347614"/>
            <a:chExt cx="1951603" cy="3669689"/>
          </a:xfrm>
        </p:grpSpPr>
        <p:sp>
          <p:nvSpPr>
            <p:cNvPr id="28" name="矩形 27"/>
            <p:cNvSpPr/>
            <p:nvPr/>
          </p:nvSpPr>
          <p:spPr>
            <a:xfrm>
              <a:off x="6804248" y="3147561"/>
              <a:ext cx="1951603" cy="1869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kern="1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复星锐正</a:t>
              </a:r>
            </a:p>
            <a:p>
              <a:pPr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kern="1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  <a:sym typeface="+mn-ea"/>
                </a:rPr>
                <a:t>顺为</a:t>
              </a:r>
              <a:endParaRPr lang="en-US" altLang="zh-CN" sz="1600" kern="1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endParaRPr>
            </a:p>
            <a:p>
              <a:pPr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蔚来创投基金</a:t>
              </a:r>
              <a:endParaRPr lang="en-US" altLang="zh-CN" sz="16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endParaRPr>
            </a:p>
            <a:p>
              <a:pPr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kern="1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沣源资本</a:t>
              </a:r>
              <a:endParaRPr lang="en-US" altLang="zh-CN" sz="1600" kern="1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  <a:p>
              <a:pPr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kern="1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rPr>
                <a:t>上合资本</a:t>
              </a:r>
              <a:endParaRPr lang="en-US" altLang="zh-CN" sz="1600" kern="1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  <a:p>
              <a:pPr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kern="1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  <a:sym typeface="+mn-ea"/>
                </a:rPr>
                <a:t>华诺创投</a:t>
              </a:r>
              <a:endParaRPr lang="en-US" altLang="zh-CN" sz="1600" kern="1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  <a:sym typeface="+mn-ea"/>
              </a:endParaRPr>
            </a:p>
            <a:p>
              <a:pPr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kern="1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  <a:sym typeface="+mn-ea"/>
                </a:rPr>
                <a:t>佐誉资本</a:t>
              </a:r>
            </a:p>
            <a:p>
              <a:pPr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kern="1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  <a:sym typeface="+mn-ea"/>
                </a:rPr>
                <a:t>长江商学院创创壹号</a:t>
              </a:r>
              <a:endParaRPr lang="zh-CN" altLang="en-US" sz="1600" kern="1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365390" y="1792535"/>
              <a:ext cx="829319" cy="377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667" b="1" dirty="0">
                  <a:solidFill>
                    <a:srgbClr val="C4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6.5</a:t>
              </a:r>
              <a:r>
                <a:rPr lang="zh-CN" altLang="en-US" sz="2133" dirty="0">
                  <a:solidFill>
                    <a:srgbClr val="C4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亿</a:t>
              </a:r>
              <a:endParaRPr lang="zh-CN" altLang="en-US" sz="2133" b="1" dirty="0">
                <a:solidFill>
                  <a:srgbClr val="C4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321965" y="2842417"/>
              <a:ext cx="91616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867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2018-8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263672" y="2210856"/>
              <a:ext cx="103275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867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B轮</a:t>
              </a:r>
            </a:p>
          </p:txBody>
        </p:sp>
        <p:sp>
          <p:nvSpPr>
            <p:cNvPr id="32" name="椭圆 31"/>
            <p:cNvSpPr/>
            <p:nvPr/>
          </p:nvSpPr>
          <p:spPr>
            <a:xfrm>
              <a:off x="7114281" y="1347614"/>
              <a:ext cx="1331536" cy="1359637"/>
            </a:xfrm>
            <a:prstGeom prst="ellipse">
              <a:avLst/>
            </a:prstGeom>
            <a:noFill/>
            <a:ln w="3175">
              <a:solidFill>
                <a:srgbClr val="C0000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690245" y="121285"/>
            <a:ext cx="76200" cy="25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23938" y="918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buFontTx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公司融资信息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42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3587" y="1157568"/>
            <a:ext cx="4798152" cy="39188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17396" fontAlgn="auto">
              <a:lnSpc>
                <a:spcPct val="1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spc="27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</a:t>
            </a:r>
            <a:r>
              <a:rPr lang="zh-CN" altLang="en-US" sz="2200" spc="27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开思汽配依托强大的数据和技术研发实力，以</a:t>
            </a:r>
            <a:r>
              <a:rPr lang="zh-CN" altLang="en-US" sz="2200" spc="27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“</a:t>
            </a:r>
            <a:r>
              <a:rPr lang="zh-CN" altLang="en-US" sz="2200" b="1" spc="27" dirty="0">
                <a:solidFill>
                  <a:srgbClr val="C00000"/>
                </a:solidFill>
                <a:latin typeface="微软雅黑"/>
                <a:ea typeface="微软雅黑"/>
                <a:sym typeface="+mn-ea"/>
              </a:rPr>
              <a:t>让汽配采购更放心</a:t>
            </a:r>
            <a:r>
              <a:rPr lang="zh-CN" altLang="en-US" sz="2200" spc="27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”</a:t>
            </a:r>
            <a:r>
              <a:rPr lang="zh-CN" altLang="en-US" sz="2200" spc="27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为使命，全力打造以数据驱动的全车件交易平台，已拥有VIN码解析器、数据引擎、常用件智能识别等</a:t>
            </a:r>
            <a:r>
              <a:rPr lang="en-US" altLang="zh-CN" sz="2200" spc="27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90</a:t>
            </a:r>
            <a:r>
              <a:rPr lang="zh-CN" altLang="en-US" sz="2200" spc="27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多项核心专利</a:t>
            </a:r>
            <a:r>
              <a:rPr lang="zh-CN" altLang="en-US" sz="2200" spc="27" dirty="0" smtClean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。</a:t>
            </a:r>
            <a:r>
              <a:rPr lang="zh-CN" altLang="en-US" sz="2000" spc="27" dirty="0" smtClean="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（截止</a:t>
            </a:r>
            <a:r>
              <a:rPr lang="zh-CN" altLang="en-US" sz="2000" spc="27" dirty="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至</a:t>
            </a:r>
            <a:r>
              <a:rPr lang="en-US" altLang="zh-CN" sz="2000" spc="27" dirty="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2019</a:t>
            </a:r>
            <a:r>
              <a:rPr lang="zh-CN" altLang="en-US" sz="2000" spc="27" dirty="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年</a:t>
            </a:r>
            <a:r>
              <a:rPr lang="en-US" altLang="zh-CN" sz="2000" spc="27" dirty="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5</a:t>
            </a:r>
            <a:r>
              <a:rPr lang="zh-CN" altLang="en-US" sz="2000" spc="27" dirty="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月底）</a:t>
            </a:r>
          </a:p>
        </p:txBody>
      </p:sp>
      <p:pic>
        <p:nvPicPr>
          <p:cNvPr id="6" name="图片 5" descr="封面平台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054" y="2880361"/>
            <a:ext cx="6595533" cy="384132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90245" y="121285"/>
            <a:ext cx="76200" cy="25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5509145" y="873457"/>
            <a:ext cx="6381442" cy="2006904"/>
            <a:chOff x="650542" y="2428547"/>
            <a:chExt cx="10890913" cy="352187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9" t="22109" r="2557" b="6096"/>
            <a:stretch/>
          </p:blipFill>
          <p:spPr>
            <a:xfrm>
              <a:off x="650542" y="2428547"/>
              <a:ext cx="10890913" cy="352187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266" y="5148982"/>
              <a:ext cx="1103478" cy="70408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8" b="23258"/>
            <a:stretch/>
          </p:blipFill>
          <p:spPr>
            <a:xfrm>
              <a:off x="8443233" y="5228409"/>
              <a:ext cx="873457" cy="50418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848" b="28526"/>
            <a:stretch/>
          </p:blipFill>
          <p:spPr>
            <a:xfrm>
              <a:off x="7324675" y="5275787"/>
              <a:ext cx="600122" cy="44187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25" y="5207546"/>
              <a:ext cx="736706" cy="61822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934" y="5207546"/>
              <a:ext cx="628383" cy="68302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17" t="12154" r="20392" b="15959"/>
            <a:stretch/>
          </p:blipFill>
          <p:spPr>
            <a:xfrm>
              <a:off x="10535418" y="5275787"/>
              <a:ext cx="791569" cy="630244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1023938" y="9180"/>
            <a:ext cx="3874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buFontTx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开思汽配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全车件交易平台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764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470357" y="1710087"/>
            <a:ext cx="4374711" cy="1119816"/>
            <a:chOff x="1470357" y="1710087"/>
            <a:chExt cx="4374711" cy="1119816"/>
          </a:xfrm>
        </p:grpSpPr>
        <p:sp>
          <p:nvSpPr>
            <p:cNvPr id="3" name="文本框 2"/>
            <p:cNvSpPr txBox="1"/>
            <p:nvPr/>
          </p:nvSpPr>
          <p:spPr>
            <a:xfrm>
              <a:off x="2666335" y="1710087"/>
              <a:ext cx="28753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b="1" dirty="0">
                  <a:solidFill>
                    <a:prstClr val="black"/>
                  </a:solidFill>
                  <a:latin typeface="+mj-ea"/>
                  <a:ea typeface="+mj-ea"/>
                </a:rPr>
                <a:t>数据引擎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666335" y="2146639"/>
              <a:ext cx="3178733" cy="6832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2亿VIN码，2千万SKU</a:t>
              </a:r>
            </a:p>
            <a:p>
              <a:pPr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替换件、通用件关系</a:t>
              </a:r>
            </a:p>
          </p:txBody>
        </p:sp>
        <p:pic>
          <p:nvPicPr>
            <p:cNvPr id="11" name="图片 10" descr="竖式灯箱（C）-0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0357" y="1710088"/>
              <a:ext cx="1057487" cy="1017693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6496162" y="1724601"/>
            <a:ext cx="4017687" cy="1119817"/>
            <a:chOff x="6496162" y="1724601"/>
            <a:chExt cx="4017687" cy="1119817"/>
          </a:xfrm>
        </p:grpSpPr>
        <p:sp>
          <p:nvSpPr>
            <p:cNvPr id="5" name="文本框 4"/>
            <p:cNvSpPr txBox="1"/>
            <p:nvPr/>
          </p:nvSpPr>
          <p:spPr>
            <a:xfrm>
              <a:off x="7638469" y="1724601"/>
              <a:ext cx="28753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b="1" dirty="0">
                  <a:solidFill>
                    <a:prstClr val="black"/>
                  </a:solidFill>
                  <a:latin typeface="+mj-ea"/>
                  <a:ea typeface="+mj-ea"/>
                </a:rPr>
                <a:t>VIN码解析器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685912" y="2161154"/>
              <a:ext cx="2227701" cy="6832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VIN码</a:t>
              </a:r>
              <a:r>
                <a:rPr lang="en-US" altLang="zh-CN" sz="16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+</a:t>
              </a:r>
              <a:r>
                <a:rPr lang="zh-CN" altLang="en-US" sz="16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常用件</a:t>
              </a:r>
              <a:endParaRPr lang="en-US" altLang="zh-CN" sz="16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智能识别唯一零件号</a:t>
              </a:r>
            </a:p>
          </p:txBody>
        </p:sp>
        <p:pic>
          <p:nvPicPr>
            <p:cNvPr id="12" name="图片 11" descr="竖式灯箱（C）-0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162" y="1724602"/>
              <a:ext cx="1055793" cy="1016847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6496164" y="3816797"/>
            <a:ext cx="4528971" cy="1126918"/>
            <a:chOff x="6496164" y="3816797"/>
            <a:chExt cx="4528971" cy="1126918"/>
          </a:xfrm>
        </p:grpSpPr>
        <p:sp>
          <p:nvSpPr>
            <p:cNvPr id="9" name="文本框 8"/>
            <p:cNvSpPr txBox="1"/>
            <p:nvPr/>
          </p:nvSpPr>
          <p:spPr>
            <a:xfrm>
              <a:off x="7638468" y="3816797"/>
              <a:ext cx="338666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b="1" dirty="0">
                  <a:solidFill>
                    <a:prstClr val="black"/>
                  </a:solidFill>
                  <a:latin typeface="+mj-ea"/>
                  <a:ea typeface="+mj-ea"/>
                </a:rPr>
                <a:t>开思EPC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591055" y="4260451"/>
              <a:ext cx="2722880" cy="6832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高端车配件在线EPC</a:t>
              </a:r>
              <a:endParaRPr lang="en-US" altLang="zh-CN" sz="16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精准查件神器</a:t>
              </a:r>
            </a:p>
          </p:txBody>
        </p:sp>
        <p:pic>
          <p:nvPicPr>
            <p:cNvPr id="13" name="图片 12" descr="竖式灯箱（C）-0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6164" y="3816797"/>
              <a:ext cx="1055793" cy="1016235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1475436" y="3802283"/>
            <a:ext cx="4368912" cy="1422383"/>
            <a:chOff x="1475436" y="3802283"/>
            <a:chExt cx="4368912" cy="1422383"/>
          </a:xfrm>
        </p:grpSpPr>
        <p:sp>
          <p:nvSpPr>
            <p:cNvPr id="7" name="文本框 6"/>
            <p:cNvSpPr txBox="1"/>
            <p:nvPr/>
          </p:nvSpPr>
          <p:spPr>
            <a:xfrm>
              <a:off x="2666335" y="3802283"/>
              <a:ext cx="287538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400" b="1" dirty="0">
                  <a:solidFill>
                    <a:prstClr val="black"/>
                  </a:solidFill>
                  <a:latin typeface="+mj-ea"/>
                  <a:ea typeface="+mj-ea"/>
                </a:rPr>
                <a:t>最优调度算法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66335" y="4245937"/>
              <a:ext cx="3178013" cy="9787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基于大数据分析及调节算法</a:t>
              </a:r>
              <a:endParaRPr lang="en-US" altLang="zh-CN" sz="16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动态调度报价资源</a:t>
              </a:r>
              <a:endParaRPr lang="en-US" altLang="zh-CN" sz="16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精准匹配供需  </a:t>
              </a:r>
            </a:p>
          </p:txBody>
        </p:sp>
        <p:pic>
          <p:nvPicPr>
            <p:cNvPr id="14" name="图片 13" descr="竖式灯箱（C）-0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5436" y="3802284"/>
              <a:ext cx="1056803" cy="1017693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690245" y="121285"/>
            <a:ext cx="76200" cy="25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53005" y="-9039"/>
            <a:ext cx="4490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buFontTx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开思汽配黑科技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提升产业效率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157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90245" y="121285"/>
            <a:ext cx="76200" cy="25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 descr="1号车间广告">
            <a:extLst>
              <a:ext uri="{FF2B5EF4-FFF2-40B4-BE49-F238E27FC236}">
                <a16:creationId xmlns:a16="http://schemas.microsoft.com/office/drawing/2014/main" xmlns="" id="{9F10A845-E4DE-4536-9CA2-DCC2F500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47"/>
          <a:stretch>
            <a:fillRect/>
          </a:stretch>
        </p:blipFill>
        <p:spPr>
          <a:xfrm>
            <a:off x="995163" y="2636492"/>
            <a:ext cx="4676693" cy="2978893"/>
          </a:xfrm>
          <a:prstGeom prst="rect">
            <a:avLst/>
          </a:prstGeom>
        </p:spPr>
      </p:pic>
      <p:pic>
        <p:nvPicPr>
          <p:cNvPr id="22" name="图片 21" descr="未标题-1">
            <a:extLst>
              <a:ext uri="{FF2B5EF4-FFF2-40B4-BE49-F238E27FC236}">
                <a16:creationId xmlns:a16="http://schemas.microsoft.com/office/drawing/2014/main" xmlns="" id="{611C28AF-0FF1-4BE7-9CF1-A1B156AFA2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725"/>
          <a:stretch/>
        </p:blipFill>
        <p:spPr>
          <a:xfrm>
            <a:off x="2144632" y="1398201"/>
            <a:ext cx="2377754" cy="833937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ED59E25E-1D61-432C-BAA0-C67AF1A74F63}"/>
              </a:ext>
            </a:extLst>
          </p:cNvPr>
          <p:cNvGrpSpPr/>
          <p:nvPr/>
        </p:nvGrpSpPr>
        <p:grpSpPr>
          <a:xfrm>
            <a:off x="5784813" y="3328436"/>
            <a:ext cx="5425354" cy="2305936"/>
            <a:chOff x="3995936" y="1491630"/>
            <a:chExt cx="4737614" cy="1812814"/>
          </a:xfrm>
        </p:grpSpPr>
        <p:pic>
          <p:nvPicPr>
            <p:cNvPr id="24" name="图形 29" descr="智能手机">
              <a:extLst>
                <a:ext uri="{FF2B5EF4-FFF2-40B4-BE49-F238E27FC236}">
                  <a16:creationId xmlns:a16="http://schemas.microsoft.com/office/drawing/2014/main" xmlns="" id="{A8BF6C42-C5B0-4D7A-8399-1EF80957C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995936" y="1526544"/>
              <a:ext cx="505567" cy="505567"/>
            </a:xfrm>
            <a:prstGeom prst="rect">
              <a:avLst/>
            </a:prstGeom>
          </p:spPr>
        </p:pic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xmlns="" id="{1674C608-D7E4-4E33-815F-3DBE5197638A}"/>
                </a:ext>
              </a:extLst>
            </p:cNvPr>
            <p:cNvGrpSpPr/>
            <p:nvPr/>
          </p:nvGrpSpPr>
          <p:grpSpPr>
            <a:xfrm>
              <a:off x="4010137" y="1491630"/>
              <a:ext cx="4723413" cy="1812814"/>
              <a:chOff x="4010137" y="1491630"/>
              <a:chExt cx="4723413" cy="1812814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xmlns="" id="{36229414-965D-431D-868E-FC6F7925C846}"/>
                  </a:ext>
                </a:extLst>
              </p:cNvPr>
              <p:cNvSpPr/>
              <p:nvPr/>
            </p:nvSpPr>
            <p:spPr>
              <a:xfrm>
                <a:off x="4469734" y="1494662"/>
                <a:ext cx="839880" cy="3145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spc="2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移动化</a:t>
                </a:r>
                <a:endParaRPr lang="zh-CN" altLang="en-US" sz="2000" b="1" spc="2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xmlns="" id="{C55A4662-AB8D-491D-A84E-1986ABD5D082}"/>
                  </a:ext>
                </a:extLst>
              </p:cNvPr>
              <p:cNvSpPr/>
              <p:nvPr/>
            </p:nvSpPr>
            <p:spPr>
              <a:xfrm>
                <a:off x="4468879" y="1774059"/>
                <a:ext cx="1775506" cy="462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400" b="1" spc="20" dirty="0">
                    <a:solidFill>
                      <a:srgbClr val="EE6617"/>
                    </a:solidFill>
                    <a:latin typeface="+mj-ea"/>
                    <a:ea typeface="+mj-ea"/>
                    <a:sym typeface="+mn-ea"/>
                  </a:rPr>
                  <a:t>360</a:t>
                </a:r>
                <a:r>
                  <a:rPr lang="zh-CN" altLang="en-US" sz="1400" spc="20" dirty="0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度</a:t>
                </a:r>
                <a:r>
                  <a:rPr lang="en-US" altLang="zh-CN" sz="1400" spc="20" dirty="0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3D</a:t>
                </a:r>
                <a:r>
                  <a:rPr lang="zh-CN" altLang="en-US" sz="1400" spc="20" dirty="0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立体移动接车</a:t>
                </a:r>
                <a:endParaRPr lang="en-US" altLang="zh-CN" sz="1400" spc="20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400" b="1" spc="20" dirty="0">
                    <a:solidFill>
                      <a:srgbClr val="EE6617"/>
                    </a:solidFill>
                    <a:latin typeface="+mj-ea"/>
                    <a:sym typeface="+mn-ea"/>
                  </a:rPr>
                  <a:t>SCRM</a:t>
                </a:r>
                <a:r>
                  <a:rPr lang="zh-CN" altLang="en-US" sz="1400" spc="20" dirty="0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车主零距离互动</a:t>
                </a:r>
                <a:endParaRPr lang="en-US" altLang="zh-CN" sz="1400" spc="20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xmlns="" id="{F1730FC0-8F44-4A56-BFD9-0AE272EE6640}"/>
                  </a:ext>
                </a:extLst>
              </p:cNvPr>
              <p:cNvSpPr/>
              <p:nvPr/>
            </p:nvSpPr>
            <p:spPr>
              <a:xfrm>
                <a:off x="4469734" y="2507103"/>
                <a:ext cx="839880" cy="3145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spc="2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智能化</a:t>
                </a:r>
                <a:endParaRPr lang="zh-CN" altLang="en-US" sz="2000" b="1" spc="2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xmlns="" id="{DBA410E2-328A-4AA6-9259-F15AE6B0F4B5}"/>
                  </a:ext>
                </a:extLst>
              </p:cNvPr>
              <p:cNvSpPr/>
              <p:nvPr/>
            </p:nvSpPr>
            <p:spPr>
              <a:xfrm>
                <a:off x="4501503" y="2841445"/>
                <a:ext cx="2062560" cy="462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400" b="1" spc="20" dirty="0">
                    <a:solidFill>
                      <a:srgbClr val="EE6617"/>
                    </a:solidFill>
                    <a:latin typeface="+mj-ea"/>
                    <a:ea typeface="+mj-ea"/>
                    <a:sym typeface="+mn-ea"/>
                  </a:rPr>
                  <a:t>384</a:t>
                </a:r>
                <a:r>
                  <a:rPr lang="zh-CN" altLang="en-US" sz="1400" spc="20" dirty="0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项维修套餐  自带</a:t>
                </a:r>
                <a:r>
                  <a:rPr lang="en-US" altLang="zh-CN" sz="1400" spc="20" dirty="0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4S</a:t>
                </a:r>
                <a:r>
                  <a:rPr lang="zh-CN" altLang="en-US" sz="1400" spc="20" dirty="0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价</a:t>
                </a:r>
                <a:endParaRPr lang="en-US" altLang="zh-CN" sz="1400" spc="20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zh-CN" sz="1400" b="1" spc="20" dirty="0">
                    <a:solidFill>
                      <a:srgbClr val="EE6617"/>
                    </a:solidFill>
                    <a:latin typeface="+mj-ea"/>
                    <a:ea typeface="+mj-ea"/>
                    <a:sym typeface="+mn-ea"/>
                  </a:rPr>
                  <a:t>1</a:t>
                </a:r>
                <a:r>
                  <a:rPr lang="zh-CN" altLang="en-US" sz="1400" spc="20" dirty="0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秒对接开思配件平台</a:t>
                </a:r>
                <a:endParaRPr lang="en-US" altLang="zh-CN" sz="1400" spc="20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xmlns="" id="{BA263290-39CA-453E-805D-F902405995A0}"/>
                  </a:ext>
                </a:extLst>
              </p:cNvPr>
              <p:cNvSpPr/>
              <p:nvPr/>
            </p:nvSpPr>
            <p:spPr>
              <a:xfrm>
                <a:off x="6981280" y="1494662"/>
                <a:ext cx="839880" cy="3145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spc="2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数字化</a:t>
                </a:r>
                <a:endParaRPr lang="zh-CN" altLang="en-US" sz="2000" b="1" spc="2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xmlns="" id="{D0BDFD08-04FB-403C-9AE4-E4A6575675A9}"/>
                  </a:ext>
                </a:extLst>
              </p:cNvPr>
              <p:cNvSpPr/>
              <p:nvPr/>
            </p:nvSpPr>
            <p:spPr>
              <a:xfrm>
                <a:off x="6981280" y="1774059"/>
                <a:ext cx="1631047" cy="462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400" b="1" spc="20" dirty="0">
                    <a:solidFill>
                      <a:srgbClr val="EE6617"/>
                    </a:solidFill>
                    <a:latin typeface="+mj-ea"/>
                    <a:ea typeface="+mj-ea"/>
                    <a:sym typeface="+mn-ea"/>
                  </a:rPr>
                  <a:t>40</a:t>
                </a:r>
                <a:r>
                  <a:rPr lang="zh-CN" altLang="en-US" sz="1400" spc="20" dirty="0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个标准化管理流程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sz="1400" spc="20" dirty="0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全流程精细化管理</a:t>
                </a:r>
                <a:endParaRPr lang="zh-CN" altLang="en-US" sz="1400" spc="2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xmlns="" id="{42F2916F-8C78-4D4D-BA0A-EC3C12CFA83E}"/>
                  </a:ext>
                </a:extLst>
              </p:cNvPr>
              <p:cNvSpPr/>
              <p:nvPr/>
            </p:nvSpPr>
            <p:spPr>
              <a:xfrm>
                <a:off x="6981280" y="2507103"/>
                <a:ext cx="839880" cy="3145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spc="2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实时化</a:t>
                </a:r>
                <a:endParaRPr lang="zh-CN" altLang="en-US" sz="2000" b="1" spc="2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xmlns="" id="{7EEBD2EA-CC38-4959-A8BF-329B4934A361}"/>
                  </a:ext>
                </a:extLst>
              </p:cNvPr>
              <p:cNvSpPr/>
              <p:nvPr/>
            </p:nvSpPr>
            <p:spPr>
              <a:xfrm>
                <a:off x="6981280" y="2841445"/>
                <a:ext cx="1752270" cy="462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400" b="1" spc="20" dirty="0">
                    <a:solidFill>
                      <a:srgbClr val="EE6617"/>
                    </a:solidFill>
                    <a:latin typeface="+mj-ea"/>
                    <a:ea typeface="+mj-ea"/>
                    <a:sym typeface="+mn-ea"/>
                  </a:rPr>
                  <a:t>50+</a:t>
                </a:r>
                <a:r>
                  <a:rPr lang="zh-CN" altLang="en-US" sz="1400" spc="20" dirty="0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专利及软件著作权</a:t>
                </a:r>
                <a:endParaRPr lang="en-US" altLang="zh-CN" sz="1400" spc="20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400" spc="20" dirty="0"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绩效动态  跟踪提醒</a:t>
                </a:r>
                <a:endParaRPr lang="zh-CN" altLang="en-US" sz="1400" spc="2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pic>
            <p:nvPicPr>
              <p:cNvPr id="34" name="图形 31" descr="电脑">
                <a:extLst>
                  <a:ext uri="{FF2B5EF4-FFF2-40B4-BE49-F238E27FC236}">
                    <a16:creationId xmlns:a16="http://schemas.microsoft.com/office/drawing/2014/main" xmlns="" id="{EBFE80D4-B7D7-4765-8D66-06A401A8F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6372200" y="1491630"/>
                <a:ext cx="593613" cy="593613"/>
              </a:xfrm>
              <a:prstGeom prst="rect">
                <a:avLst/>
              </a:prstGeom>
            </p:spPr>
          </p:pic>
          <p:pic>
            <p:nvPicPr>
              <p:cNvPr id="35" name="图形 33" descr="带齿轮的头部">
                <a:extLst>
                  <a:ext uri="{FF2B5EF4-FFF2-40B4-BE49-F238E27FC236}">
                    <a16:creationId xmlns:a16="http://schemas.microsoft.com/office/drawing/2014/main" xmlns="" id="{F65AD84E-76D8-4B19-BAA9-BD4FA76D5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4010137" y="2554996"/>
                <a:ext cx="526281" cy="526281"/>
              </a:xfrm>
              <a:prstGeom prst="rect">
                <a:avLst/>
              </a:prstGeom>
            </p:spPr>
          </p:pic>
          <p:pic>
            <p:nvPicPr>
              <p:cNvPr id="36" name="图形 37" descr="重复">
                <a:extLst>
                  <a:ext uri="{FF2B5EF4-FFF2-40B4-BE49-F238E27FC236}">
                    <a16:creationId xmlns:a16="http://schemas.microsoft.com/office/drawing/2014/main" xmlns="" id="{C828221A-8679-40E8-96A7-54CE718613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6405865" y="2545996"/>
                <a:ext cx="526281" cy="526281"/>
              </a:xfrm>
              <a:prstGeom prst="rect">
                <a:avLst/>
              </a:prstGeom>
            </p:spPr>
          </p:pic>
        </p:grp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52EF3AA1-024C-48B4-A60B-E4A28842E117}"/>
              </a:ext>
            </a:extLst>
          </p:cNvPr>
          <p:cNvSpPr/>
          <p:nvPr/>
        </p:nvSpPr>
        <p:spPr>
          <a:xfrm>
            <a:off x="5801076" y="1614236"/>
            <a:ext cx="3722494" cy="11369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EC6517"/>
                </a:solidFill>
                <a:latin typeface="+mj-ea"/>
                <a:ea typeface="+mj-ea"/>
              </a:rPr>
              <a:t>5</a:t>
            </a:r>
            <a:r>
              <a:rPr lang="zh-CN" altLang="en-US" sz="2400" b="1" dirty="0" smtClean="0">
                <a:solidFill>
                  <a:srgbClr val="EC6517"/>
                </a:solidFill>
                <a:latin typeface="+mj-ea"/>
                <a:ea typeface="+mj-ea"/>
              </a:rPr>
              <a:t>000</a:t>
            </a:r>
            <a:r>
              <a:rPr lang="zh-CN" altLang="en-US" sz="2400" b="1" dirty="0">
                <a:solidFill>
                  <a:srgbClr val="EC6517"/>
                </a:solidFill>
                <a:latin typeface="+mj-ea"/>
                <a:ea typeface="+mj-ea"/>
              </a:rPr>
              <a:t>+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优质维修企业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服务</a:t>
            </a:r>
            <a:r>
              <a:rPr lang="en-US" altLang="zh-CN" sz="2400" b="1" dirty="0" smtClean="0">
                <a:solidFill>
                  <a:srgbClr val="EC6517"/>
                </a:solidFill>
                <a:latin typeface="+mj-ea"/>
                <a:ea typeface="+mj-ea"/>
              </a:rPr>
              <a:t>30</a:t>
            </a:r>
            <a:r>
              <a:rPr lang="zh-CN" altLang="en-US" sz="2400" b="1" dirty="0" smtClean="0">
                <a:solidFill>
                  <a:srgbClr val="EC6517"/>
                </a:solidFill>
                <a:latin typeface="+mj-ea"/>
                <a:ea typeface="+mj-ea"/>
              </a:rPr>
              <a:t>0万</a:t>
            </a:r>
            <a:r>
              <a:rPr lang="zh-CN" altLang="en-US" sz="2400" b="1" dirty="0">
                <a:solidFill>
                  <a:srgbClr val="EC6517"/>
                </a:solidFill>
                <a:latin typeface="+mj-ea"/>
                <a:ea typeface="+mj-ea"/>
              </a:rPr>
              <a:t>+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高端车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车主   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53005" y="-9039"/>
            <a:ext cx="4063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buFontTx/>
              <a:buNone/>
            </a:pPr>
            <a:r>
              <a:rPr lang="en-US" altLang="zh-CN" sz="2400" b="1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号车间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智慧门店管理系统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902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28E0A9F3-ACAC-48B3-A762-F2610DEC4F84}"/>
              </a:ext>
            </a:extLst>
          </p:cNvPr>
          <p:cNvGrpSpPr/>
          <p:nvPr/>
        </p:nvGrpSpPr>
        <p:grpSpPr>
          <a:xfrm>
            <a:off x="1467698" y="5181174"/>
            <a:ext cx="2015913" cy="1038866"/>
            <a:chOff x="208280" y="4268384"/>
            <a:chExt cx="1511935" cy="779150"/>
          </a:xfrm>
        </p:grpSpPr>
        <p:sp>
          <p:nvSpPr>
            <p:cNvPr id="4" name="文本框 3"/>
            <p:cNvSpPr txBox="1"/>
            <p:nvPr/>
          </p:nvSpPr>
          <p:spPr>
            <a:xfrm>
              <a:off x="334010" y="4268384"/>
              <a:ext cx="1386205" cy="19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67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开思已覆盖区域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xmlns="" id="{5A8ED41E-AC37-49DF-B2C1-0BD05C515349}"/>
                </a:ext>
              </a:extLst>
            </p:cNvPr>
            <p:cNvGrpSpPr/>
            <p:nvPr/>
          </p:nvGrpSpPr>
          <p:grpSpPr>
            <a:xfrm>
              <a:off x="208280" y="4278545"/>
              <a:ext cx="1495266" cy="768989"/>
              <a:chOff x="825500" y="3892550"/>
              <a:chExt cx="1495266" cy="768989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825500" y="3892550"/>
                <a:ext cx="125730" cy="1371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txBody>
              <a:bodyPr wrap="none" lIns="0" tIns="0" rIns="0" bIns="0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667">
                  <a:solidFill>
                    <a:prstClr val="black"/>
                  </a:solidFill>
                  <a:latin typeface="Verdana" panose="020B0604030504040204"/>
                  <a:ea typeface="微软雅黑 Light" panose="020B0502040204020203" charset="-122"/>
                </a:endParaRPr>
              </a:p>
            </p:txBody>
          </p:sp>
          <p:sp>
            <p:nvSpPr>
              <p:cNvPr id="7" name="椭圆 6"/>
              <p:cNvSpPr>
                <a:spLocks noChangeAspect="1"/>
              </p:cNvSpPr>
              <p:nvPr/>
            </p:nvSpPr>
            <p:spPr>
              <a:xfrm>
                <a:off x="849630" y="4219575"/>
                <a:ext cx="90170" cy="9080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667">
                  <a:ln>
                    <a:solidFill>
                      <a:sysClr val="windowText" lastClr="000000"/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a typeface="微软雅黑 Light" panose="020B0502040204020203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942181" y="4172426"/>
                <a:ext cx="1292860" cy="192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067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配件集散地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32656" y="4469130"/>
                <a:ext cx="1388110" cy="192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zh-CN" sz="1067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分公司</a:t>
                </a:r>
                <a:r>
                  <a:rPr lang="en-US" altLang="zh-CN" sz="1067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/</a:t>
                </a:r>
                <a:r>
                  <a:rPr lang="zh-CN" altLang="zh-CN" sz="1067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办事处</a:t>
                </a:r>
              </a:p>
            </p:txBody>
          </p:sp>
          <p:sp>
            <p:nvSpPr>
              <p:cNvPr id="10" name="泪滴形 9"/>
              <p:cNvSpPr>
                <a:spLocks noChangeAspect="1"/>
              </p:cNvSpPr>
              <p:nvPr/>
            </p:nvSpPr>
            <p:spPr>
              <a:xfrm rot="8035941">
                <a:off x="831850" y="4486910"/>
                <a:ext cx="118110" cy="118110"/>
              </a:xfrm>
              <a:prstGeom prst="teardrop">
                <a:avLst>
                  <a:gd name="adj" fmla="val 154844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2667">
                  <a:solidFill>
                    <a:prstClr val="white"/>
                  </a:solidFill>
                  <a:ea typeface="微软雅黑 Light" panose="020B0502040204020203" charset="-122"/>
                </a:endParaRPr>
              </a:p>
            </p:txBody>
          </p:sp>
        </p:grpSp>
      </p:grpSp>
      <p:sp>
        <p:nvSpPr>
          <p:cNvPr id="11" name="950355.375285.37534.37529.755"/>
          <p:cNvSpPr>
            <a:spLocks noChangeAspect="1"/>
          </p:cNvSpPr>
          <p:nvPr/>
        </p:nvSpPr>
        <p:spPr bwMode="auto">
          <a:xfrm>
            <a:off x="5253567" y="3620957"/>
            <a:ext cx="548640" cy="615527"/>
          </a:xfrm>
          <a:custGeom>
            <a:avLst/>
            <a:gdLst>
              <a:gd name="T0" fmla="*/ 3190 w 343"/>
              <a:gd name="T1" fmla="*/ 0 h 408"/>
              <a:gd name="T2" fmla="*/ 5529 w 343"/>
              <a:gd name="T3" fmla="*/ 888 h 408"/>
              <a:gd name="T4" fmla="*/ 7367 w 343"/>
              <a:gd name="T5" fmla="*/ 1419 h 408"/>
              <a:gd name="T6" fmla="*/ 8208 w 343"/>
              <a:gd name="T7" fmla="*/ 1501 h 408"/>
              <a:gd name="T8" fmla="*/ 8614 w 343"/>
              <a:gd name="T9" fmla="*/ 2769 h 408"/>
              <a:gd name="T10" fmla="*/ 10081 w 343"/>
              <a:gd name="T11" fmla="*/ 3347 h 408"/>
              <a:gd name="T12" fmla="*/ 11132 w 343"/>
              <a:gd name="T13" fmla="*/ 2876 h 408"/>
              <a:gd name="T14" fmla="*/ 11510 w 343"/>
              <a:gd name="T15" fmla="*/ 3624 h 408"/>
              <a:gd name="T16" fmla="*/ 10202 w 343"/>
              <a:gd name="T17" fmla="*/ 4104 h 408"/>
              <a:gd name="T18" fmla="*/ 9703 w 343"/>
              <a:gd name="T19" fmla="*/ 4742 h 408"/>
              <a:gd name="T20" fmla="*/ 11132 w 343"/>
              <a:gd name="T21" fmla="*/ 5680 h 408"/>
              <a:gd name="T22" fmla="*/ 13371 w 343"/>
              <a:gd name="T23" fmla="*/ 6364 h 408"/>
              <a:gd name="T24" fmla="*/ 12949 w 343"/>
              <a:gd name="T25" fmla="*/ 7487 h 408"/>
              <a:gd name="T26" fmla="*/ 12985 w 343"/>
              <a:gd name="T27" fmla="*/ 8139 h 408"/>
              <a:gd name="T28" fmla="*/ 11821 w 343"/>
              <a:gd name="T29" fmla="*/ 8566 h 408"/>
              <a:gd name="T30" fmla="*/ 10810 w 343"/>
              <a:gd name="T31" fmla="*/ 10362 h 408"/>
              <a:gd name="T32" fmla="*/ 9990 w 343"/>
              <a:gd name="T33" fmla="*/ 10162 h 408"/>
              <a:gd name="T34" fmla="*/ 7815 w 343"/>
              <a:gd name="T35" fmla="*/ 9692 h 408"/>
              <a:gd name="T36" fmla="*/ 6154 w 343"/>
              <a:gd name="T37" fmla="*/ 10355 h 408"/>
              <a:gd name="T38" fmla="*/ 6611 w 343"/>
              <a:gd name="T39" fmla="*/ 9524 h 408"/>
              <a:gd name="T40" fmla="*/ 4676 w 343"/>
              <a:gd name="T41" fmla="*/ 9947 h 408"/>
              <a:gd name="T42" fmla="*/ 3730 w 343"/>
              <a:gd name="T43" fmla="*/ 7722 h 408"/>
              <a:gd name="T44" fmla="*/ 2921 w 343"/>
              <a:gd name="T45" fmla="*/ 7373 h 408"/>
              <a:gd name="T46" fmla="*/ 2152 w 343"/>
              <a:gd name="T47" fmla="*/ 6241 h 408"/>
              <a:gd name="T48" fmla="*/ 3056 w 343"/>
              <a:gd name="T49" fmla="*/ 5465 h 408"/>
              <a:gd name="T50" fmla="*/ 2656 w 343"/>
              <a:gd name="T51" fmla="*/ 4407 h 408"/>
              <a:gd name="T52" fmla="*/ 806 w 343"/>
              <a:gd name="T53" fmla="*/ 4345 h 408"/>
              <a:gd name="T54" fmla="*/ 806 w 343"/>
              <a:gd name="T55" fmla="*/ 3258 h 408"/>
              <a:gd name="T56" fmla="*/ 1492 w 343"/>
              <a:gd name="T57" fmla="*/ 2354 h 408"/>
              <a:gd name="T58" fmla="*/ 1791 w 343"/>
              <a:gd name="T59" fmla="*/ 1324 h 408"/>
              <a:gd name="T60" fmla="*/ 2921 w 343"/>
              <a:gd name="T61" fmla="*/ 1932 h 408"/>
              <a:gd name="T62" fmla="*/ 4046 w 343"/>
              <a:gd name="T63" fmla="*/ 1355 h 408"/>
              <a:gd name="T64" fmla="*/ 2921 w 343"/>
              <a:gd name="T65" fmla="*/ 527 h 408"/>
              <a:gd name="T66" fmla="*/ 2721 w 343"/>
              <a:gd name="T67" fmla="*/ 89 h 40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343"/>
              <a:gd name="T103" fmla="*/ 0 h 408"/>
              <a:gd name="T104" fmla="*/ 343 w 343"/>
              <a:gd name="T105" fmla="*/ 408 h 408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343" h="408">
                <a:moveTo>
                  <a:pt x="70" y="3"/>
                </a:moveTo>
                <a:lnTo>
                  <a:pt x="82" y="0"/>
                </a:lnTo>
                <a:lnTo>
                  <a:pt x="123" y="16"/>
                </a:lnTo>
                <a:lnTo>
                  <a:pt x="142" y="35"/>
                </a:lnTo>
                <a:lnTo>
                  <a:pt x="174" y="44"/>
                </a:lnTo>
                <a:lnTo>
                  <a:pt x="188" y="55"/>
                </a:lnTo>
                <a:lnTo>
                  <a:pt x="206" y="52"/>
                </a:lnTo>
                <a:lnTo>
                  <a:pt x="210" y="59"/>
                </a:lnTo>
                <a:lnTo>
                  <a:pt x="204" y="99"/>
                </a:lnTo>
                <a:lnTo>
                  <a:pt x="221" y="108"/>
                </a:lnTo>
                <a:lnTo>
                  <a:pt x="231" y="123"/>
                </a:lnTo>
                <a:lnTo>
                  <a:pt x="258" y="129"/>
                </a:lnTo>
                <a:lnTo>
                  <a:pt x="268" y="111"/>
                </a:lnTo>
                <a:lnTo>
                  <a:pt x="285" y="112"/>
                </a:lnTo>
                <a:lnTo>
                  <a:pt x="297" y="127"/>
                </a:lnTo>
                <a:lnTo>
                  <a:pt x="295" y="141"/>
                </a:lnTo>
                <a:lnTo>
                  <a:pt x="261" y="145"/>
                </a:lnTo>
                <a:lnTo>
                  <a:pt x="261" y="159"/>
                </a:lnTo>
                <a:lnTo>
                  <a:pt x="261" y="170"/>
                </a:lnTo>
                <a:lnTo>
                  <a:pt x="248" y="184"/>
                </a:lnTo>
                <a:lnTo>
                  <a:pt x="258" y="200"/>
                </a:lnTo>
                <a:lnTo>
                  <a:pt x="285" y="220"/>
                </a:lnTo>
                <a:lnTo>
                  <a:pt x="287" y="242"/>
                </a:lnTo>
                <a:lnTo>
                  <a:pt x="342" y="247"/>
                </a:lnTo>
                <a:lnTo>
                  <a:pt x="342" y="277"/>
                </a:lnTo>
                <a:lnTo>
                  <a:pt x="331" y="291"/>
                </a:lnTo>
                <a:lnTo>
                  <a:pt x="339" y="306"/>
                </a:lnTo>
                <a:lnTo>
                  <a:pt x="332" y="315"/>
                </a:lnTo>
                <a:lnTo>
                  <a:pt x="311" y="319"/>
                </a:lnTo>
                <a:lnTo>
                  <a:pt x="302" y="332"/>
                </a:lnTo>
                <a:lnTo>
                  <a:pt x="303" y="364"/>
                </a:lnTo>
                <a:lnTo>
                  <a:pt x="276" y="402"/>
                </a:lnTo>
                <a:lnTo>
                  <a:pt x="270" y="407"/>
                </a:lnTo>
                <a:lnTo>
                  <a:pt x="256" y="394"/>
                </a:lnTo>
                <a:lnTo>
                  <a:pt x="216" y="394"/>
                </a:lnTo>
                <a:lnTo>
                  <a:pt x="200" y="376"/>
                </a:lnTo>
                <a:lnTo>
                  <a:pt x="169" y="406"/>
                </a:lnTo>
                <a:lnTo>
                  <a:pt x="157" y="401"/>
                </a:lnTo>
                <a:lnTo>
                  <a:pt x="171" y="377"/>
                </a:lnTo>
                <a:lnTo>
                  <a:pt x="169" y="369"/>
                </a:lnTo>
                <a:lnTo>
                  <a:pt x="157" y="366"/>
                </a:lnTo>
                <a:lnTo>
                  <a:pt x="120" y="386"/>
                </a:lnTo>
                <a:lnTo>
                  <a:pt x="85" y="319"/>
                </a:lnTo>
                <a:lnTo>
                  <a:pt x="96" y="299"/>
                </a:lnTo>
                <a:lnTo>
                  <a:pt x="93" y="291"/>
                </a:lnTo>
                <a:lnTo>
                  <a:pt x="75" y="286"/>
                </a:lnTo>
                <a:lnTo>
                  <a:pt x="43" y="267"/>
                </a:lnTo>
                <a:lnTo>
                  <a:pt x="56" y="242"/>
                </a:lnTo>
                <a:lnTo>
                  <a:pt x="75" y="233"/>
                </a:lnTo>
                <a:lnTo>
                  <a:pt x="78" y="212"/>
                </a:lnTo>
                <a:lnTo>
                  <a:pt x="72" y="175"/>
                </a:lnTo>
                <a:lnTo>
                  <a:pt x="68" y="171"/>
                </a:lnTo>
                <a:lnTo>
                  <a:pt x="49" y="190"/>
                </a:lnTo>
                <a:lnTo>
                  <a:pt x="21" y="168"/>
                </a:lnTo>
                <a:lnTo>
                  <a:pt x="0" y="142"/>
                </a:lnTo>
                <a:lnTo>
                  <a:pt x="21" y="127"/>
                </a:lnTo>
                <a:lnTo>
                  <a:pt x="27" y="102"/>
                </a:lnTo>
                <a:lnTo>
                  <a:pt x="39" y="92"/>
                </a:lnTo>
                <a:lnTo>
                  <a:pt x="37" y="57"/>
                </a:lnTo>
                <a:lnTo>
                  <a:pt x="46" y="51"/>
                </a:lnTo>
                <a:lnTo>
                  <a:pt x="63" y="61"/>
                </a:lnTo>
                <a:lnTo>
                  <a:pt x="75" y="75"/>
                </a:lnTo>
                <a:lnTo>
                  <a:pt x="96" y="61"/>
                </a:lnTo>
                <a:lnTo>
                  <a:pt x="104" y="52"/>
                </a:lnTo>
                <a:lnTo>
                  <a:pt x="100" y="35"/>
                </a:lnTo>
                <a:lnTo>
                  <a:pt x="75" y="20"/>
                </a:lnTo>
                <a:lnTo>
                  <a:pt x="70" y="3"/>
                </a:lnTo>
              </a:path>
            </a:pathLst>
          </a:custGeom>
          <a:solidFill>
            <a:srgbClr val="FFBFBF"/>
          </a:solidFill>
          <a:ln w="12700">
            <a:solidFill>
              <a:schemeClr val="bg1"/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12" name="951371.75323.255.55.3755"/>
          <p:cNvSpPr>
            <a:spLocks noChangeAspect="1"/>
          </p:cNvSpPr>
          <p:nvPr/>
        </p:nvSpPr>
        <p:spPr bwMode="auto">
          <a:xfrm>
            <a:off x="5951220" y="3911363"/>
            <a:ext cx="101600" cy="101600"/>
          </a:xfrm>
          <a:custGeom>
            <a:avLst/>
            <a:gdLst>
              <a:gd name="T0" fmla="*/ 1507 w 62"/>
              <a:gd name="T1" fmla="*/ 4065 h 65"/>
              <a:gd name="T2" fmla="*/ 0 w 62"/>
              <a:gd name="T3" fmla="*/ 2684 h 65"/>
              <a:gd name="T4" fmla="*/ 667 w 62"/>
              <a:gd name="T5" fmla="*/ 1730 h 65"/>
              <a:gd name="T6" fmla="*/ 1247 w 62"/>
              <a:gd name="T7" fmla="*/ 0 h 65"/>
              <a:gd name="T8" fmla="*/ 2913 w 62"/>
              <a:gd name="T9" fmla="*/ 724 h 65"/>
              <a:gd name="T10" fmla="*/ 3606 w 62"/>
              <a:gd name="T11" fmla="*/ 1826 h 65"/>
              <a:gd name="T12" fmla="*/ 3076 w 62"/>
              <a:gd name="T13" fmla="*/ 2722 h 65"/>
              <a:gd name="T14" fmla="*/ 1507 w 62"/>
              <a:gd name="T15" fmla="*/ 4065 h 65"/>
              <a:gd name="T16" fmla="*/ 1507 w 62"/>
              <a:gd name="T17" fmla="*/ 4065 h 6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62"/>
              <a:gd name="T28" fmla="*/ 0 h 65"/>
              <a:gd name="T29" fmla="*/ 62 w 62"/>
              <a:gd name="T30" fmla="*/ 65 h 6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62" h="65">
                <a:moveTo>
                  <a:pt x="25" y="64"/>
                </a:moveTo>
                <a:lnTo>
                  <a:pt x="0" y="42"/>
                </a:lnTo>
                <a:lnTo>
                  <a:pt x="11" y="27"/>
                </a:lnTo>
                <a:lnTo>
                  <a:pt x="21" y="0"/>
                </a:lnTo>
                <a:lnTo>
                  <a:pt x="49" y="11"/>
                </a:lnTo>
                <a:lnTo>
                  <a:pt x="61" y="29"/>
                </a:lnTo>
                <a:lnTo>
                  <a:pt x="52" y="43"/>
                </a:lnTo>
                <a:lnTo>
                  <a:pt x="25" y="64"/>
                </a:lnTo>
              </a:path>
            </a:pathLst>
          </a:custGeom>
          <a:solidFill>
            <a:schemeClr val="bg1">
              <a:alpha val="0"/>
            </a:schemeClr>
          </a:solidFill>
          <a:ln w="12700">
            <a:solidFill>
              <a:schemeClr val="bg1"/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13" name="964312282.12510.7510.255"/>
          <p:cNvSpPr>
            <a:spLocks noChangeAspect="1"/>
          </p:cNvSpPr>
          <p:nvPr/>
        </p:nvSpPr>
        <p:spPr bwMode="auto">
          <a:xfrm>
            <a:off x="5190913" y="2840330"/>
            <a:ext cx="187960" cy="192193"/>
          </a:xfrm>
          <a:custGeom>
            <a:avLst/>
            <a:gdLst>
              <a:gd name="T0" fmla="*/ 3570 w 119"/>
              <a:gd name="T1" fmla="*/ 3424 h 127"/>
              <a:gd name="T2" fmla="*/ 3517 w 119"/>
              <a:gd name="T3" fmla="*/ 2867 h 127"/>
              <a:gd name="T4" fmla="*/ 3277 w 119"/>
              <a:gd name="T5" fmla="*/ 2455 h 127"/>
              <a:gd name="T6" fmla="*/ 4588 w 119"/>
              <a:gd name="T7" fmla="*/ 2028 h 127"/>
              <a:gd name="T8" fmla="*/ 4663 w 119"/>
              <a:gd name="T9" fmla="*/ 1692 h 127"/>
              <a:gd name="T10" fmla="*/ 4348 w 119"/>
              <a:gd name="T11" fmla="*/ 718 h 127"/>
              <a:gd name="T12" fmla="*/ 3938 w 119"/>
              <a:gd name="T13" fmla="*/ 718 h 127"/>
              <a:gd name="T14" fmla="*/ 2251 w 119"/>
              <a:gd name="T15" fmla="*/ 0 h 127"/>
              <a:gd name="T16" fmla="*/ 1241 w 119"/>
              <a:gd name="T17" fmla="*/ 768 h 127"/>
              <a:gd name="T18" fmla="*/ 1033 w 119"/>
              <a:gd name="T19" fmla="*/ 1706 h 127"/>
              <a:gd name="T20" fmla="*/ 126 w 119"/>
              <a:gd name="T21" fmla="*/ 2613 h 127"/>
              <a:gd name="T22" fmla="*/ 0 w 119"/>
              <a:gd name="T23" fmla="*/ 3518 h 127"/>
              <a:gd name="T24" fmla="*/ 181 w 119"/>
              <a:gd name="T25" fmla="*/ 3949 h 127"/>
              <a:gd name="T26" fmla="*/ 1491 w 119"/>
              <a:gd name="T27" fmla="*/ 3825 h 127"/>
              <a:gd name="T28" fmla="*/ 2419 w 119"/>
              <a:gd name="T29" fmla="*/ 4020 h 127"/>
              <a:gd name="T30" fmla="*/ 2856 w 119"/>
              <a:gd name="T31" fmla="*/ 3701 h 127"/>
              <a:gd name="T32" fmla="*/ 3570 w 119"/>
              <a:gd name="T33" fmla="*/ 3424 h 127"/>
              <a:gd name="T34" fmla="*/ 3570 w 119"/>
              <a:gd name="T35" fmla="*/ 3424 h 12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19"/>
              <a:gd name="T55" fmla="*/ 0 h 127"/>
              <a:gd name="T56" fmla="*/ 119 w 119"/>
              <a:gd name="T57" fmla="*/ 127 h 127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19" h="127">
                <a:moveTo>
                  <a:pt x="91" y="108"/>
                </a:moveTo>
                <a:lnTo>
                  <a:pt x="89" y="90"/>
                </a:lnTo>
                <a:lnTo>
                  <a:pt x="83" y="77"/>
                </a:lnTo>
                <a:lnTo>
                  <a:pt x="116" y="64"/>
                </a:lnTo>
                <a:lnTo>
                  <a:pt x="118" y="53"/>
                </a:lnTo>
                <a:lnTo>
                  <a:pt x="110" y="23"/>
                </a:lnTo>
                <a:lnTo>
                  <a:pt x="100" y="23"/>
                </a:lnTo>
                <a:lnTo>
                  <a:pt x="57" y="0"/>
                </a:lnTo>
                <a:lnTo>
                  <a:pt x="32" y="24"/>
                </a:lnTo>
                <a:lnTo>
                  <a:pt x="27" y="54"/>
                </a:lnTo>
                <a:lnTo>
                  <a:pt x="3" y="82"/>
                </a:lnTo>
                <a:lnTo>
                  <a:pt x="0" y="110"/>
                </a:lnTo>
                <a:lnTo>
                  <a:pt x="5" y="124"/>
                </a:lnTo>
                <a:lnTo>
                  <a:pt x="38" y="120"/>
                </a:lnTo>
                <a:lnTo>
                  <a:pt x="61" y="126"/>
                </a:lnTo>
                <a:lnTo>
                  <a:pt x="72" y="116"/>
                </a:lnTo>
                <a:lnTo>
                  <a:pt x="91" y="108"/>
                </a:lnTo>
              </a:path>
            </a:pathLst>
          </a:custGeom>
          <a:solidFill>
            <a:srgbClr val="FFBFBF"/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14" name="942419.875260.538.2547.6255"/>
          <p:cNvSpPr>
            <a:spLocks noChangeAspect="1"/>
          </p:cNvSpPr>
          <p:nvPr/>
        </p:nvSpPr>
        <p:spPr bwMode="auto">
          <a:xfrm>
            <a:off x="4796367" y="4774116"/>
            <a:ext cx="872067" cy="684107"/>
          </a:xfrm>
          <a:custGeom>
            <a:avLst/>
            <a:gdLst>
              <a:gd name="T0" fmla="*/ 5898 w 548"/>
              <a:gd name="T1" fmla="*/ 1576 h 455"/>
              <a:gd name="T2" fmla="*/ 6124 w 548"/>
              <a:gd name="T3" fmla="*/ 876 h 455"/>
              <a:gd name="T4" fmla="*/ 8000 w 548"/>
              <a:gd name="T5" fmla="*/ 1292 h 455"/>
              <a:gd name="T6" fmla="*/ 7909 w 548"/>
              <a:gd name="T7" fmla="*/ 701 h 455"/>
              <a:gd name="T8" fmla="*/ 8672 w 548"/>
              <a:gd name="T9" fmla="*/ 2 h 455"/>
              <a:gd name="T10" fmla="*/ 10723 w 548"/>
              <a:gd name="T11" fmla="*/ 0 h 455"/>
              <a:gd name="T12" fmla="*/ 12559 w 548"/>
              <a:gd name="T13" fmla="*/ 104 h 455"/>
              <a:gd name="T14" fmla="*/ 12420 w 548"/>
              <a:gd name="T15" fmla="*/ 810 h 455"/>
              <a:gd name="T16" fmla="*/ 11748 w 548"/>
              <a:gd name="T17" fmla="*/ 1657 h 455"/>
              <a:gd name="T18" fmla="*/ 14833 w 548"/>
              <a:gd name="T19" fmla="*/ 1116 h 455"/>
              <a:gd name="T20" fmla="*/ 16067 w 548"/>
              <a:gd name="T21" fmla="*/ 1292 h 455"/>
              <a:gd name="T22" fmla="*/ 15890 w 548"/>
              <a:gd name="T23" fmla="*/ 636 h 455"/>
              <a:gd name="T24" fmla="*/ 17957 w 548"/>
              <a:gd name="T25" fmla="*/ 1049 h 455"/>
              <a:gd name="T26" fmla="*/ 19154 w 548"/>
              <a:gd name="T27" fmla="*/ 1657 h 455"/>
              <a:gd name="T28" fmla="*/ 19443 w 548"/>
              <a:gd name="T29" fmla="*/ 3129 h 455"/>
              <a:gd name="T30" fmla="*/ 18513 w 548"/>
              <a:gd name="T31" fmla="*/ 3792 h 455"/>
              <a:gd name="T32" fmla="*/ 16815 w 548"/>
              <a:gd name="T33" fmla="*/ 4805 h 455"/>
              <a:gd name="T34" fmla="*/ 15914 w 548"/>
              <a:gd name="T35" fmla="*/ 4981 h 455"/>
              <a:gd name="T36" fmla="*/ 15554 w 548"/>
              <a:gd name="T37" fmla="*/ 5083 h 455"/>
              <a:gd name="T38" fmla="*/ 14094 w 548"/>
              <a:gd name="T39" fmla="*/ 5428 h 455"/>
              <a:gd name="T40" fmla="*/ 13096 w 548"/>
              <a:gd name="T41" fmla="*/ 5522 h 455"/>
              <a:gd name="T42" fmla="*/ 10351 w 548"/>
              <a:gd name="T43" fmla="*/ 5260 h 455"/>
              <a:gd name="T44" fmla="*/ 10711 w 548"/>
              <a:gd name="T45" fmla="*/ 6565 h 455"/>
              <a:gd name="T46" fmla="*/ 8958 w 548"/>
              <a:gd name="T47" fmla="*/ 7420 h 455"/>
              <a:gd name="T48" fmla="*/ 7240 w 548"/>
              <a:gd name="T49" fmla="*/ 7767 h 455"/>
              <a:gd name="T50" fmla="*/ 5201 w 548"/>
              <a:gd name="T51" fmla="*/ 8313 h 455"/>
              <a:gd name="T52" fmla="*/ 1969 w 548"/>
              <a:gd name="T53" fmla="*/ 9332 h 455"/>
              <a:gd name="T54" fmla="*/ 2460 w 548"/>
              <a:gd name="T55" fmla="*/ 10762 h 455"/>
              <a:gd name="T56" fmla="*/ 925 w 548"/>
              <a:gd name="T57" fmla="*/ 11127 h 455"/>
              <a:gd name="T58" fmla="*/ 176 w 548"/>
              <a:gd name="T59" fmla="*/ 9155 h 455"/>
              <a:gd name="T60" fmla="*/ 894 w 548"/>
              <a:gd name="T61" fmla="*/ 7981 h 455"/>
              <a:gd name="T62" fmla="*/ 1687 w 548"/>
              <a:gd name="T63" fmla="*/ 7465 h 455"/>
              <a:gd name="T64" fmla="*/ 2719 w 548"/>
              <a:gd name="T65" fmla="*/ 6502 h 455"/>
              <a:gd name="T66" fmla="*/ 4220 w 548"/>
              <a:gd name="T67" fmla="*/ 4590 h 455"/>
              <a:gd name="T68" fmla="*/ 5327 w 548"/>
              <a:gd name="T69" fmla="*/ 3144 h 455"/>
              <a:gd name="T70" fmla="*/ 5327 w 548"/>
              <a:gd name="T71" fmla="*/ 1890 h 45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548"/>
              <a:gd name="T109" fmla="*/ 0 h 455"/>
              <a:gd name="T110" fmla="*/ 548 w 548"/>
              <a:gd name="T111" fmla="*/ 455 h 455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548" h="455">
                <a:moveTo>
                  <a:pt x="146" y="77"/>
                </a:moveTo>
                <a:lnTo>
                  <a:pt x="161" y="65"/>
                </a:lnTo>
                <a:lnTo>
                  <a:pt x="161" y="43"/>
                </a:lnTo>
                <a:lnTo>
                  <a:pt x="168" y="36"/>
                </a:lnTo>
                <a:lnTo>
                  <a:pt x="187" y="38"/>
                </a:lnTo>
                <a:lnTo>
                  <a:pt x="219" y="52"/>
                </a:lnTo>
                <a:lnTo>
                  <a:pt x="224" y="41"/>
                </a:lnTo>
                <a:lnTo>
                  <a:pt x="216" y="28"/>
                </a:lnTo>
                <a:lnTo>
                  <a:pt x="219" y="19"/>
                </a:lnTo>
                <a:lnTo>
                  <a:pt x="238" y="2"/>
                </a:lnTo>
                <a:lnTo>
                  <a:pt x="274" y="12"/>
                </a:lnTo>
                <a:lnTo>
                  <a:pt x="294" y="0"/>
                </a:lnTo>
                <a:lnTo>
                  <a:pt x="309" y="14"/>
                </a:lnTo>
                <a:lnTo>
                  <a:pt x="344" y="4"/>
                </a:lnTo>
                <a:lnTo>
                  <a:pt x="350" y="18"/>
                </a:lnTo>
                <a:lnTo>
                  <a:pt x="340" y="32"/>
                </a:lnTo>
                <a:lnTo>
                  <a:pt x="322" y="60"/>
                </a:lnTo>
                <a:lnTo>
                  <a:pt x="322" y="67"/>
                </a:lnTo>
                <a:lnTo>
                  <a:pt x="332" y="74"/>
                </a:lnTo>
                <a:lnTo>
                  <a:pt x="406" y="45"/>
                </a:lnTo>
                <a:lnTo>
                  <a:pt x="433" y="60"/>
                </a:lnTo>
                <a:lnTo>
                  <a:pt x="440" y="52"/>
                </a:lnTo>
                <a:lnTo>
                  <a:pt x="433" y="36"/>
                </a:lnTo>
                <a:lnTo>
                  <a:pt x="435" y="26"/>
                </a:lnTo>
                <a:lnTo>
                  <a:pt x="483" y="36"/>
                </a:lnTo>
                <a:lnTo>
                  <a:pt x="492" y="43"/>
                </a:lnTo>
                <a:lnTo>
                  <a:pt x="506" y="41"/>
                </a:lnTo>
                <a:lnTo>
                  <a:pt x="525" y="67"/>
                </a:lnTo>
                <a:lnTo>
                  <a:pt x="547" y="115"/>
                </a:lnTo>
                <a:lnTo>
                  <a:pt x="532" y="127"/>
                </a:lnTo>
                <a:lnTo>
                  <a:pt x="520" y="150"/>
                </a:lnTo>
                <a:lnTo>
                  <a:pt x="507" y="154"/>
                </a:lnTo>
                <a:lnTo>
                  <a:pt x="497" y="177"/>
                </a:lnTo>
                <a:lnTo>
                  <a:pt x="460" y="195"/>
                </a:lnTo>
                <a:lnTo>
                  <a:pt x="446" y="187"/>
                </a:lnTo>
                <a:lnTo>
                  <a:pt x="436" y="203"/>
                </a:lnTo>
                <a:lnTo>
                  <a:pt x="436" y="207"/>
                </a:lnTo>
                <a:lnTo>
                  <a:pt x="426" y="207"/>
                </a:lnTo>
                <a:lnTo>
                  <a:pt x="405" y="207"/>
                </a:lnTo>
                <a:lnTo>
                  <a:pt x="386" y="221"/>
                </a:lnTo>
                <a:lnTo>
                  <a:pt x="373" y="213"/>
                </a:lnTo>
                <a:lnTo>
                  <a:pt x="358" y="224"/>
                </a:lnTo>
                <a:lnTo>
                  <a:pt x="317" y="241"/>
                </a:lnTo>
                <a:lnTo>
                  <a:pt x="283" y="214"/>
                </a:lnTo>
                <a:lnTo>
                  <a:pt x="280" y="236"/>
                </a:lnTo>
                <a:lnTo>
                  <a:pt x="293" y="267"/>
                </a:lnTo>
                <a:lnTo>
                  <a:pt x="262" y="279"/>
                </a:lnTo>
                <a:lnTo>
                  <a:pt x="246" y="302"/>
                </a:lnTo>
                <a:lnTo>
                  <a:pt x="214" y="309"/>
                </a:lnTo>
                <a:lnTo>
                  <a:pt x="198" y="316"/>
                </a:lnTo>
                <a:lnTo>
                  <a:pt x="165" y="316"/>
                </a:lnTo>
                <a:lnTo>
                  <a:pt x="142" y="338"/>
                </a:lnTo>
                <a:lnTo>
                  <a:pt x="83" y="359"/>
                </a:lnTo>
                <a:lnTo>
                  <a:pt x="54" y="380"/>
                </a:lnTo>
                <a:lnTo>
                  <a:pt x="40" y="394"/>
                </a:lnTo>
                <a:lnTo>
                  <a:pt x="67" y="438"/>
                </a:lnTo>
                <a:lnTo>
                  <a:pt x="48" y="454"/>
                </a:lnTo>
                <a:lnTo>
                  <a:pt x="26" y="453"/>
                </a:lnTo>
                <a:lnTo>
                  <a:pt x="0" y="406"/>
                </a:lnTo>
                <a:lnTo>
                  <a:pt x="5" y="372"/>
                </a:lnTo>
                <a:lnTo>
                  <a:pt x="5" y="356"/>
                </a:lnTo>
                <a:lnTo>
                  <a:pt x="24" y="325"/>
                </a:lnTo>
                <a:lnTo>
                  <a:pt x="48" y="319"/>
                </a:lnTo>
                <a:lnTo>
                  <a:pt x="46" y="303"/>
                </a:lnTo>
                <a:lnTo>
                  <a:pt x="71" y="293"/>
                </a:lnTo>
                <a:lnTo>
                  <a:pt x="74" y="265"/>
                </a:lnTo>
                <a:lnTo>
                  <a:pt x="117" y="231"/>
                </a:lnTo>
                <a:lnTo>
                  <a:pt x="115" y="187"/>
                </a:lnTo>
                <a:lnTo>
                  <a:pt x="147" y="144"/>
                </a:lnTo>
                <a:lnTo>
                  <a:pt x="146" y="128"/>
                </a:lnTo>
                <a:lnTo>
                  <a:pt x="157" y="112"/>
                </a:lnTo>
                <a:lnTo>
                  <a:pt x="146" y="77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15" name="939439.625287.753.55.1255"/>
          <p:cNvSpPr>
            <a:spLocks noChangeAspect="1"/>
          </p:cNvSpPr>
          <p:nvPr/>
        </p:nvSpPr>
        <p:spPr bwMode="auto">
          <a:xfrm>
            <a:off x="5294207" y="5127177"/>
            <a:ext cx="96520" cy="66887"/>
          </a:xfrm>
          <a:custGeom>
            <a:avLst/>
            <a:gdLst>
              <a:gd name="T0" fmla="*/ 270 w 59"/>
              <a:gd name="T1" fmla="*/ 806 h 42"/>
              <a:gd name="T2" fmla="*/ 1834 w 59"/>
              <a:gd name="T3" fmla="*/ 1236 h 42"/>
              <a:gd name="T4" fmla="*/ 3347 w 59"/>
              <a:gd name="T5" fmla="*/ 0 h 42"/>
              <a:gd name="T6" fmla="*/ 4092 w 59"/>
              <a:gd name="T7" fmla="*/ 2162 h 42"/>
              <a:gd name="T8" fmla="*/ 2470 w 59"/>
              <a:gd name="T9" fmla="*/ 2953 h 42"/>
              <a:gd name="T10" fmla="*/ 334 w 59"/>
              <a:gd name="T11" fmla="*/ 2728 h 42"/>
              <a:gd name="T12" fmla="*/ 0 w 59"/>
              <a:gd name="T13" fmla="*/ 1236 h 42"/>
              <a:gd name="T14" fmla="*/ 270 w 59"/>
              <a:gd name="T15" fmla="*/ 806 h 42"/>
              <a:gd name="T16" fmla="*/ 270 w 59"/>
              <a:gd name="T17" fmla="*/ 806 h 42"/>
              <a:gd name="T18" fmla="*/ 270 w 59"/>
              <a:gd name="T19" fmla="*/ 806 h 4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9"/>
              <a:gd name="T31" fmla="*/ 0 h 42"/>
              <a:gd name="T32" fmla="*/ 59 w 59"/>
              <a:gd name="T33" fmla="*/ 42 h 4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9" h="42">
                <a:moveTo>
                  <a:pt x="4" y="11"/>
                </a:moveTo>
                <a:lnTo>
                  <a:pt x="26" y="17"/>
                </a:lnTo>
                <a:lnTo>
                  <a:pt x="48" y="0"/>
                </a:lnTo>
                <a:lnTo>
                  <a:pt x="58" y="30"/>
                </a:lnTo>
                <a:lnTo>
                  <a:pt x="35" y="41"/>
                </a:lnTo>
                <a:lnTo>
                  <a:pt x="5" y="39"/>
                </a:lnTo>
                <a:lnTo>
                  <a:pt x="0" y="17"/>
                </a:lnTo>
                <a:lnTo>
                  <a:pt x="4" y="11"/>
                </a:lnTo>
              </a:path>
            </a:pathLst>
          </a:custGeom>
          <a:solidFill>
            <a:schemeClr val="bg1">
              <a:alpha val="0"/>
            </a:schemeClr>
          </a:solidFill>
          <a:ln w="12700">
            <a:solidFill>
              <a:schemeClr val="bg1"/>
            </a:solidFill>
            <a:round/>
          </a:ln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16" name="959345.625257.532.375375"/>
          <p:cNvSpPr>
            <a:spLocks noChangeAspect="1"/>
          </p:cNvSpPr>
          <p:nvPr/>
        </p:nvSpPr>
        <p:spPr bwMode="auto">
          <a:xfrm>
            <a:off x="4742180" y="3441464"/>
            <a:ext cx="682413" cy="583353"/>
          </a:xfrm>
          <a:custGeom>
            <a:avLst/>
            <a:gdLst>
              <a:gd name="T0" fmla="*/ 1987 w 426"/>
              <a:gd name="T1" fmla="*/ 7596 h 385"/>
              <a:gd name="T2" fmla="*/ 4378 w 426"/>
              <a:gd name="T3" fmla="*/ 9108 h 385"/>
              <a:gd name="T4" fmla="*/ 6420 w 426"/>
              <a:gd name="T5" fmla="*/ 9423 h 385"/>
              <a:gd name="T6" fmla="*/ 8236 w 426"/>
              <a:gd name="T7" fmla="*/ 9221 h 385"/>
              <a:gd name="T8" fmla="*/ 8807 w 426"/>
              <a:gd name="T9" fmla="*/ 9423 h 385"/>
              <a:gd name="T10" fmla="*/ 9405 w 426"/>
              <a:gd name="T11" fmla="*/ 9121 h 385"/>
              <a:gd name="T12" fmla="*/ 9822 w 426"/>
              <a:gd name="T13" fmla="*/ 9472 h 385"/>
              <a:gd name="T14" fmla="*/ 10140 w 426"/>
              <a:gd name="T15" fmla="*/ 9989 h 385"/>
              <a:gd name="T16" fmla="*/ 10979 w 426"/>
              <a:gd name="T17" fmla="*/ 10365 h 385"/>
              <a:gd name="T18" fmla="*/ 12108 w 426"/>
              <a:gd name="T19" fmla="*/ 10365 h 385"/>
              <a:gd name="T20" fmla="*/ 12992 w 426"/>
              <a:gd name="T21" fmla="*/ 10855 h 385"/>
              <a:gd name="T22" fmla="*/ 13805 w 426"/>
              <a:gd name="T23" fmla="*/ 10609 h 385"/>
              <a:gd name="T24" fmla="*/ 14368 w 426"/>
              <a:gd name="T25" fmla="*/ 10855 h 385"/>
              <a:gd name="T26" fmla="*/ 14904 w 426"/>
              <a:gd name="T27" fmla="*/ 10132 h 385"/>
              <a:gd name="T28" fmla="*/ 15651 w 426"/>
              <a:gd name="T29" fmla="*/ 9886 h 385"/>
              <a:gd name="T30" fmla="*/ 15791 w 426"/>
              <a:gd name="T31" fmla="*/ 9304 h 385"/>
              <a:gd name="T32" fmla="*/ 15490 w 426"/>
              <a:gd name="T33" fmla="*/ 8263 h 385"/>
              <a:gd name="T34" fmla="*/ 15383 w 426"/>
              <a:gd name="T35" fmla="*/ 8133 h 385"/>
              <a:gd name="T36" fmla="*/ 14647 w 426"/>
              <a:gd name="T37" fmla="*/ 8680 h 385"/>
              <a:gd name="T38" fmla="*/ 13528 w 426"/>
              <a:gd name="T39" fmla="*/ 8041 h 385"/>
              <a:gd name="T40" fmla="*/ 12722 w 426"/>
              <a:gd name="T41" fmla="*/ 7338 h 385"/>
              <a:gd name="T42" fmla="*/ 13528 w 426"/>
              <a:gd name="T43" fmla="*/ 6882 h 385"/>
              <a:gd name="T44" fmla="*/ 13737 w 426"/>
              <a:gd name="T45" fmla="*/ 6209 h 385"/>
              <a:gd name="T46" fmla="*/ 14233 w 426"/>
              <a:gd name="T47" fmla="*/ 5916 h 385"/>
              <a:gd name="T48" fmla="*/ 14153 w 426"/>
              <a:gd name="T49" fmla="*/ 4912 h 385"/>
              <a:gd name="T50" fmla="*/ 14519 w 426"/>
              <a:gd name="T51" fmla="*/ 4770 h 385"/>
              <a:gd name="T52" fmla="*/ 15205 w 426"/>
              <a:gd name="T53" fmla="*/ 5010 h 385"/>
              <a:gd name="T54" fmla="*/ 15651 w 426"/>
              <a:gd name="T55" fmla="*/ 5438 h 385"/>
              <a:gd name="T56" fmla="*/ 16505 w 426"/>
              <a:gd name="T57" fmla="*/ 5010 h 385"/>
              <a:gd name="T58" fmla="*/ 16818 w 426"/>
              <a:gd name="T59" fmla="*/ 4777 h 385"/>
              <a:gd name="T60" fmla="*/ 16658 w 426"/>
              <a:gd name="T61" fmla="*/ 4320 h 385"/>
              <a:gd name="T62" fmla="*/ 15651 w 426"/>
              <a:gd name="T63" fmla="*/ 3866 h 385"/>
              <a:gd name="T64" fmla="*/ 15471 w 426"/>
              <a:gd name="T65" fmla="*/ 3415 h 385"/>
              <a:gd name="T66" fmla="*/ 13586 w 426"/>
              <a:gd name="T67" fmla="*/ 3564 h 385"/>
              <a:gd name="T68" fmla="*/ 12495 w 426"/>
              <a:gd name="T69" fmla="*/ 2852 h 385"/>
              <a:gd name="T70" fmla="*/ 11947 w 426"/>
              <a:gd name="T71" fmla="*/ 2697 h 385"/>
              <a:gd name="T72" fmla="*/ 11947 w 426"/>
              <a:gd name="T73" fmla="*/ 2245 h 385"/>
              <a:gd name="T74" fmla="*/ 14484 w 426"/>
              <a:gd name="T75" fmla="*/ 182 h 385"/>
              <a:gd name="T76" fmla="*/ 13528 w 426"/>
              <a:gd name="T77" fmla="*/ 355 h 385"/>
              <a:gd name="T78" fmla="*/ 12985 w 426"/>
              <a:gd name="T79" fmla="*/ 669 h 385"/>
              <a:gd name="T80" fmla="*/ 12722 w 426"/>
              <a:gd name="T81" fmla="*/ 420 h 385"/>
              <a:gd name="T82" fmla="*/ 12722 w 426"/>
              <a:gd name="T83" fmla="*/ 110 h 385"/>
              <a:gd name="T84" fmla="*/ 12276 w 426"/>
              <a:gd name="T85" fmla="*/ 0 h 385"/>
              <a:gd name="T86" fmla="*/ 11146 w 426"/>
              <a:gd name="T87" fmla="*/ 343 h 385"/>
              <a:gd name="T88" fmla="*/ 8236 w 426"/>
              <a:gd name="T89" fmla="*/ 2 h 385"/>
              <a:gd name="T90" fmla="*/ 8008 w 426"/>
              <a:gd name="T91" fmla="*/ 1760 h 385"/>
              <a:gd name="T92" fmla="*/ 6657 w 426"/>
              <a:gd name="T93" fmla="*/ 2568 h 385"/>
              <a:gd name="T94" fmla="*/ 4744 w 426"/>
              <a:gd name="T95" fmla="*/ 2852 h 385"/>
              <a:gd name="T96" fmla="*/ 2149 w 426"/>
              <a:gd name="T97" fmla="*/ 4156 h 385"/>
              <a:gd name="T98" fmla="*/ 0 w 426"/>
              <a:gd name="T99" fmla="*/ 4538 h 385"/>
              <a:gd name="T100" fmla="*/ 0 w 426"/>
              <a:gd name="T101" fmla="*/ 4830 h 385"/>
              <a:gd name="T102" fmla="*/ 1987 w 426"/>
              <a:gd name="T103" fmla="*/ 6953 h 385"/>
              <a:gd name="T104" fmla="*/ 1987 w 426"/>
              <a:gd name="T105" fmla="*/ 7596 h 385"/>
              <a:gd name="T106" fmla="*/ 1987 w 426"/>
              <a:gd name="T107" fmla="*/ 7596 h 385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426"/>
              <a:gd name="T163" fmla="*/ 0 h 385"/>
              <a:gd name="T164" fmla="*/ 426 w 426"/>
              <a:gd name="T165" fmla="*/ 385 h 385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426" h="385">
                <a:moveTo>
                  <a:pt x="50" y="268"/>
                </a:moveTo>
                <a:lnTo>
                  <a:pt x="111" y="322"/>
                </a:lnTo>
                <a:lnTo>
                  <a:pt x="162" y="333"/>
                </a:lnTo>
                <a:lnTo>
                  <a:pt x="208" y="326"/>
                </a:lnTo>
                <a:lnTo>
                  <a:pt x="222" y="333"/>
                </a:lnTo>
                <a:lnTo>
                  <a:pt x="238" y="323"/>
                </a:lnTo>
                <a:lnTo>
                  <a:pt x="249" y="335"/>
                </a:lnTo>
                <a:lnTo>
                  <a:pt x="256" y="354"/>
                </a:lnTo>
                <a:lnTo>
                  <a:pt x="278" y="366"/>
                </a:lnTo>
                <a:lnTo>
                  <a:pt x="307" y="366"/>
                </a:lnTo>
                <a:lnTo>
                  <a:pt x="329" y="384"/>
                </a:lnTo>
                <a:lnTo>
                  <a:pt x="349" y="375"/>
                </a:lnTo>
                <a:lnTo>
                  <a:pt x="364" y="384"/>
                </a:lnTo>
                <a:lnTo>
                  <a:pt x="377" y="359"/>
                </a:lnTo>
                <a:lnTo>
                  <a:pt x="396" y="350"/>
                </a:lnTo>
                <a:lnTo>
                  <a:pt x="399" y="329"/>
                </a:lnTo>
                <a:lnTo>
                  <a:pt x="393" y="292"/>
                </a:lnTo>
                <a:lnTo>
                  <a:pt x="389" y="288"/>
                </a:lnTo>
                <a:lnTo>
                  <a:pt x="370" y="307"/>
                </a:lnTo>
                <a:lnTo>
                  <a:pt x="342" y="285"/>
                </a:lnTo>
                <a:lnTo>
                  <a:pt x="321" y="259"/>
                </a:lnTo>
                <a:lnTo>
                  <a:pt x="342" y="244"/>
                </a:lnTo>
                <a:lnTo>
                  <a:pt x="348" y="219"/>
                </a:lnTo>
                <a:lnTo>
                  <a:pt x="360" y="209"/>
                </a:lnTo>
                <a:lnTo>
                  <a:pt x="358" y="174"/>
                </a:lnTo>
                <a:lnTo>
                  <a:pt x="367" y="168"/>
                </a:lnTo>
                <a:lnTo>
                  <a:pt x="384" y="178"/>
                </a:lnTo>
                <a:lnTo>
                  <a:pt x="396" y="192"/>
                </a:lnTo>
                <a:lnTo>
                  <a:pt x="417" y="178"/>
                </a:lnTo>
                <a:lnTo>
                  <a:pt x="425" y="169"/>
                </a:lnTo>
                <a:lnTo>
                  <a:pt x="421" y="152"/>
                </a:lnTo>
                <a:lnTo>
                  <a:pt x="396" y="137"/>
                </a:lnTo>
                <a:lnTo>
                  <a:pt x="391" y="120"/>
                </a:lnTo>
                <a:lnTo>
                  <a:pt x="344" y="126"/>
                </a:lnTo>
                <a:lnTo>
                  <a:pt x="315" y="101"/>
                </a:lnTo>
                <a:lnTo>
                  <a:pt x="302" y="96"/>
                </a:lnTo>
                <a:lnTo>
                  <a:pt x="302" y="80"/>
                </a:lnTo>
                <a:lnTo>
                  <a:pt x="366" y="7"/>
                </a:lnTo>
                <a:lnTo>
                  <a:pt x="342" y="13"/>
                </a:lnTo>
                <a:lnTo>
                  <a:pt x="328" y="24"/>
                </a:lnTo>
                <a:lnTo>
                  <a:pt x="321" y="15"/>
                </a:lnTo>
                <a:lnTo>
                  <a:pt x="321" y="4"/>
                </a:lnTo>
                <a:lnTo>
                  <a:pt x="310" y="0"/>
                </a:lnTo>
                <a:lnTo>
                  <a:pt x="281" y="12"/>
                </a:lnTo>
                <a:lnTo>
                  <a:pt x="208" y="2"/>
                </a:lnTo>
                <a:lnTo>
                  <a:pt x="203" y="63"/>
                </a:lnTo>
                <a:lnTo>
                  <a:pt x="168" y="91"/>
                </a:lnTo>
                <a:lnTo>
                  <a:pt x="120" y="101"/>
                </a:lnTo>
                <a:lnTo>
                  <a:pt x="54" y="147"/>
                </a:lnTo>
                <a:lnTo>
                  <a:pt x="0" y="161"/>
                </a:lnTo>
                <a:lnTo>
                  <a:pt x="0" y="171"/>
                </a:lnTo>
                <a:lnTo>
                  <a:pt x="50" y="246"/>
                </a:lnTo>
                <a:lnTo>
                  <a:pt x="50" y="268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17" name="941413.625326.2524.3759.255"/>
          <p:cNvSpPr>
            <a:spLocks noChangeAspect="1"/>
          </p:cNvSpPr>
          <p:nvPr/>
        </p:nvSpPr>
        <p:spPr bwMode="auto">
          <a:xfrm rot="372764">
            <a:off x="5980853" y="4636957"/>
            <a:ext cx="167640" cy="436033"/>
          </a:xfrm>
          <a:custGeom>
            <a:avLst/>
            <a:gdLst>
              <a:gd name="T0" fmla="*/ 838 w 106"/>
              <a:gd name="T1" fmla="*/ 979 h 289"/>
              <a:gd name="T2" fmla="*/ 911 w 106"/>
              <a:gd name="T3" fmla="*/ 871 h 289"/>
              <a:gd name="T4" fmla="*/ 1196 w 106"/>
              <a:gd name="T5" fmla="*/ 448 h 289"/>
              <a:gd name="T6" fmla="*/ 1926 w 106"/>
              <a:gd name="T7" fmla="*/ 1 h 289"/>
              <a:gd name="T8" fmla="*/ 2127 w 106"/>
              <a:gd name="T9" fmla="*/ 1 h 289"/>
              <a:gd name="T10" fmla="*/ 2601 w 106"/>
              <a:gd name="T11" fmla="*/ 124 h 289"/>
              <a:gd name="T12" fmla="*/ 2721 w 106"/>
              <a:gd name="T13" fmla="*/ 251 h 289"/>
              <a:gd name="T14" fmla="*/ 3092 w 106"/>
              <a:gd name="T15" fmla="*/ 448 h 289"/>
              <a:gd name="T16" fmla="*/ 3168 w 106"/>
              <a:gd name="T17" fmla="*/ 740 h 289"/>
              <a:gd name="T18" fmla="*/ 2869 w 106"/>
              <a:gd name="T19" fmla="*/ 1009 h 289"/>
              <a:gd name="T20" fmla="*/ 2869 w 106"/>
              <a:gd name="T21" fmla="*/ 1396 h 289"/>
              <a:gd name="T22" fmla="*/ 3205 w 106"/>
              <a:gd name="T23" fmla="*/ 1885 h 289"/>
              <a:gd name="T24" fmla="*/ 2869 w 106"/>
              <a:gd name="T25" fmla="*/ 2445 h 289"/>
              <a:gd name="T26" fmla="*/ 3055 w 106"/>
              <a:gd name="T27" fmla="*/ 2813 h 289"/>
              <a:gd name="T28" fmla="*/ 3055 w 106"/>
              <a:gd name="T29" fmla="*/ 3053 h 289"/>
              <a:gd name="T30" fmla="*/ 3168 w 106"/>
              <a:gd name="T31" fmla="*/ 3624 h 289"/>
              <a:gd name="T32" fmla="*/ 3303 w 106"/>
              <a:gd name="T33" fmla="*/ 4135 h 289"/>
              <a:gd name="T34" fmla="*/ 3234 w 106"/>
              <a:gd name="T35" fmla="*/ 4580 h 289"/>
              <a:gd name="T36" fmla="*/ 3168 w 106"/>
              <a:gd name="T37" fmla="*/ 4748 h 289"/>
              <a:gd name="T38" fmla="*/ 3092 w 106"/>
              <a:gd name="T39" fmla="*/ 4949 h 289"/>
              <a:gd name="T40" fmla="*/ 3055 w 106"/>
              <a:gd name="T41" fmla="*/ 5059 h 289"/>
              <a:gd name="T42" fmla="*/ 3005 w 106"/>
              <a:gd name="T43" fmla="*/ 5409 h 289"/>
              <a:gd name="T44" fmla="*/ 2846 w 106"/>
              <a:gd name="T45" fmla="*/ 5566 h 289"/>
              <a:gd name="T46" fmla="*/ 2696 w 106"/>
              <a:gd name="T47" fmla="*/ 5849 h 289"/>
              <a:gd name="T48" fmla="*/ 2570 w 106"/>
              <a:gd name="T49" fmla="*/ 5901 h 289"/>
              <a:gd name="T50" fmla="*/ 2494 w 106"/>
              <a:gd name="T51" fmla="*/ 5994 h 289"/>
              <a:gd name="T52" fmla="*/ 2394 w 106"/>
              <a:gd name="T53" fmla="*/ 6548 h 289"/>
              <a:gd name="T54" fmla="*/ 2210 w 106"/>
              <a:gd name="T55" fmla="*/ 6785 h 289"/>
              <a:gd name="T56" fmla="*/ 2289 w 106"/>
              <a:gd name="T57" fmla="*/ 7209 h 289"/>
              <a:gd name="T58" fmla="*/ 2394 w 106"/>
              <a:gd name="T59" fmla="*/ 7319 h 289"/>
              <a:gd name="T60" fmla="*/ 2276 w 106"/>
              <a:gd name="T61" fmla="*/ 7316 h 289"/>
              <a:gd name="T62" fmla="*/ 2065 w 106"/>
              <a:gd name="T63" fmla="*/ 7260 h 289"/>
              <a:gd name="T64" fmla="*/ 2009 w 106"/>
              <a:gd name="T65" fmla="*/ 7342 h 289"/>
              <a:gd name="T66" fmla="*/ 1987 w 106"/>
              <a:gd name="T67" fmla="*/ 7373 h 289"/>
              <a:gd name="T68" fmla="*/ 1819 w 106"/>
              <a:gd name="T69" fmla="*/ 7407 h 289"/>
              <a:gd name="T70" fmla="*/ 1819 w 106"/>
              <a:gd name="T71" fmla="*/ 7260 h 289"/>
              <a:gd name="T72" fmla="*/ 1672 w 106"/>
              <a:gd name="T73" fmla="*/ 7075 h 289"/>
              <a:gd name="T74" fmla="*/ 1620 w 106"/>
              <a:gd name="T75" fmla="*/ 6735 h 289"/>
              <a:gd name="T76" fmla="*/ 1287 w 106"/>
              <a:gd name="T77" fmla="*/ 6572 h 289"/>
              <a:gd name="T78" fmla="*/ 1034 w 106"/>
              <a:gd name="T79" fmla="*/ 6466 h 289"/>
              <a:gd name="T80" fmla="*/ 870 w 106"/>
              <a:gd name="T81" fmla="*/ 6189 h 289"/>
              <a:gd name="T82" fmla="*/ 812 w 106"/>
              <a:gd name="T83" fmla="*/ 6026 h 289"/>
              <a:gd name="T84" fmla="*/ 599 w 106"/>
              <a:gd name="T85" fmla="*/ 5901 h 289"/>
              <a:gd name="T86" fmla="*/ 407 w 106"/>
              <a:gd name="T87" fmla="*/ 5496 h 289"/>
              <a:gd name="T88" fmla="*/ 193 w 106"/>
              <a:gd name="T89" fmla="*/ 5245 h 289"/>
              <a:gd name="T90" fmla="*/ 229 w 106"/>
              <a:gd name="T91" fmla="*/ 4748 h 289"/>
              <a:gd name="T92" fmla="*/ 288 w 106"/>
              <a:gd name="T93" fmla="*/ 4684 h 289"/>
              <a:gd name="T94" fmla="*/ 162 w 106"/>
              <a:gd name="T95" fmla="*/ 4472 h 289"/>
              <a:gd name="T96" fmla="*/ 1 w 106"/>
              <a:gd name="T97" fmla="*/ 4264 h 289"/>
              <a:gd name="T98" fmla="*/ 0 w 106"/>
              <a:gd name="T99" fmla="*/ 4036 h 289"/>
              <a:gd name="T100" fmla="*/ 136 w 106"/>
              <a:gd name="T101" fmla="*/ 3971 h 289"/>
              <a:gd name="T102" fmla="*/ 136 w 106"/>
              <a:gd name="T103" fmla="*/ 3948 h 289"/>
              <a:gd name="T104" fmla="*/ 193 w 106"/>
              <a:gd name="T105" fmla="*/ 3624 h 289"/>
              <a:gd name="T106" fmla="*/ 162 w 106"/>
              <a:gd name="T107" fmla="*/ 3515 h 289"/>
              <a:gd name="T108" fmla="*/ 162 w 106"/>
              <a:gd name="T109" fmla="*/ 3426 h 289"/>
              <a:gd name="T110" fmla="*/ 162 w 106"/>
              <a:gd name="T111" fmla="*/ 2595 h 289"/>
              <a:gd name="T112" fmla="*/ 193 w 106"/>
              <a:gd name="T113" fmla="*/ 2445 h 289"/>
              <a:gd name="T114" fmla="*/ 288 w 106"/>
              <a:gd name="T115" fmla="*/ 2354 h 289"/>
              <a:gd name="T116" fmla="*/ 456 w 106"/>
              <a:gd name="T117" fmla="*/ 1932 h 289"/>
              <a:gd name="T118" fmla="*/ 766 w 106"/>
              <a:gd name="T119" fmla="*/ 1273 h 289"/>
              <a:gd name="T120" fmla="*/ 766 w 106"/>
              <a:gd name="T121" fmla="*/ 1045 h 289"/>
              <a:gd name="T122" fmla="*/ 712 w 106"/>
              <a:gd name="T123" fmla="*/ 1025 h 28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06"/>
              <a:gd name="T187" fmla="*/ 0 h 289"/>
              <a:gd name="T188" fmla="*/ 106 w 106"/>
              <a:gd name="T189" fmla="*/ 289 h 289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06" h="289">
                <a:moveTo>
                  <a:pt x="23" y="40"/>
                </a:moveTo>
                <a:lnTo>
                  <a:pt x="23" y="41"/>
                </a:lnTo>
                <a:lnTo>
                  <a:pt x="24" y="39"/>
                </a:lnTo>
                <a:lnTo>
                  <a:pt x="26" y="37"/>
                </a:lnTo>
                <a:lnTo>
                  <a:pt x="28" y="36"/>
                </a:lnTo>
                <a:lnTo>
                  <a:pt x="29" y="34"/>
                </a:lnTo>
                <a:lnTo>
                  <a:pt x="30" y="33"/>
                </a:lnTo>
                <a:lnTo>
                  <a:pt x="31" y="31"/>
                </a:lnTo>
                <a:lnTo>
                  <a:pt x="32" y="31"/>
                </a:lnTo>
                <a:lnTo>
                  <a:pt x="34" y="29"/>
                </a:lnTo>
                <a:lnTo>
                  <a:pt x="34" y="27"/>
                </a:lnTo>
                <a:lnTo>
                  <a:pt x="34" y="24"/>
                </a:lnTo>
                <a:lnTo>
                  <a:pt x="36" y="22"/>
                </a:lnTo>
                <a:lnTo>
                  <a:pt x="36" y="21"/>
                </a:lnTo>
                <a:lnTo>
                  <a:pt x="38" y="19"/>
                </a:lnTo>
                <a:lnTo>
                  <a:pt x="38" y="17"/>
                </a:lnTo>
                <a:lnTo>
                  <a:pt x="39" y="15"/>
                </a:lnTo>
                <a:lnTo>
                  <a:pt x="42" y="13"/>
                </a:lnTo>
                <a:lnTo>
                  <a:pt x="42" y="11"/>
                </a:lnTo>
                <a:lnTo>
                  <a:pt x="44" y="9"/>
                </a:lnTo>
                <a:lnTo>
                  <a:pt x="46" y="7"/>
                </a:lnTo>
                <a:lnTo>
                  <a:pt x="47" y="5"/>
                </a:lnTo>
                <a:lnTo>
                  <a:pt x="49" y="3"/>
                </a:lnTo>
                <a:lnTo>
                  <a:pt x="50" y="3"/>
                </a:lnTo>
                <a:lnTo>
                  <a:pt x="52" y="3"/>
                </a:lnTo>
                <a:lnTo>
                  <a:pt x="54" y="3"/>
                </a:lnTo>
                <a:lnTo>
                  <a:pt x="57" y="1"/>
                </a:lnTo>
                <a:lnTo>
                  <a:pt x="58" y="1"/>
                </a:lnTo>
                <a:lnTo>
                  <a:pt x="61" y="1"/>
                </a:lnTo>
                <a:lnTo>
                  <a:pt x="63" y="0"/>
                </a:lnTo>
                <a:lnTo>
                  <a:pt x="64" y="0"/>
                </a:lnTo>
                <a:lnTo>
                  <a:pt x="64" y="1"/>
                </a:lnTo>
                <a:lnTo>
                  <a:pt x="67" y="1"/>
                </a:lnTo>
                <a:lnTo>
                  <a:pt x="68" y="1"/>
                </a:lnTo>
                <a:lnTo>
                  <a:pt x="71" y="1"/>
                </a:lnTo>
                <a:lnTo>
                  <a:pt x="73" y="1"/>
                </a:lnTo>
                <a:lnTo>
                  <a:pt x="75" y="0"/>
                </a:lnTo>
                <a:lnTo>
                  <a:pt x="75" y="3"/>
                </a:lnTo>
                <a:lnTo>
                  <a:pt x="76" y="3"/>
                </a:lnTo>
                <a:lnTo>
                  <a:pt x="78" y="3"/>
                </a:lnTo>
                <a:lnTo>
                  <a:pt x="78" y="5"/>
                </a:lnTo>
                <a:lnTo>
                  <a:pt x="81" y="5"/>
                </a:lnTo>
                <a:lnTo>
                  <a:pt x="82" y="5"/>
                </a:lnTo>
                <a:lnTo>
                  <a:pt x="84" y="5"/>
                </a:lnTo>
                <a:lnTo>
                  <a:pt x="84" y="7"/>
                </a:lnTo>
                <a:lnTo>
                  <a:pt x="85" y="7"/>
                </a:lnTo>
                <a:lnTo>
                  <a:pt x="87" y="7"/>
                </a:lnTo>
                <a:lnTo>
                  <a:pt x="87" y="9"/>
                </a:lnTo>
                <a:lnTo>
                  <a:pt x="87" y="10"/>
                </a:lnTo>
                <a:lnTo>
                  <a:pt x="90" y="10"/>
                </a:lnTo>
                <a:lnTo>
                  <a:pt x="90" y="13"/>
                </a:lnTo>
                <a:lnTo>
                  <a:pt x="92" y="13"/>
                </a:lnTo>
                <a:lnTo>
                  <a:pt x="94" y="13"/>
                </a:lnTo>
                <a:lnTo>
                  <a:pt x="94" y="15"/>
                </a:lnTo>
                <a:lnTo>
                  <a:pt x="96" y="15"/>
                </a:lnTo>
                <a:lnTo>
                  <a:pt x="96" y="17"/>
                </a:lnTo>
                <a:lnTo>
                  <a:pt x="97" y="17"/>
                </a:lnTo>
                <a:lnTo>
                  <a:pt x="100" y="17"/>
                </a:lnTo>
                <a:lnTo>
                  <a:pt x="100" y="20"/>
                </a:lnTo>
                <a:lnTo>
                  <a:pt x="100" y="22"/>
                </a:lnTo>
                <a:lnTo>
                  <a:pt x="100" y="24"/>
                </a:lnTo>
                <a:lnTo>
                  <a:pt x="100" y="25"/>
                </a:lnTo>
                <a:lnTo>
                  <a:pt x="102" y="25"/>
                </a:lnTo>
                <a:lnTo>
                  <a:pt x="100" y="27"/>
                </a:lnTo>
                <a:lnTo>
                  <a:pt x="100" y="29"/>
                </a:lnTo>
                <a:lnTo>
                  <a:pt x="98" y="32"/>
                </a:lnTo>
                <a:lnTo>
                  <a:pt x="96" y="34"/>
                </a:lnTo>
                <a:lnTo>
                  <a:pt x="93" y="36"/>
                </a:lnTo>
                <a:lnTo>
                  <a:pt x="91" y="38"/>
                </a:lnTo>
                <a:lnTo>
                  <a:pt x="91" y="39"/>
                </a:lnTo>
                <a:lnTo>
                  <a:pt x="90" y="41"/>
                </a:lnTo>
                <a:lnTo>
                  <a:pt x="90" y="44"/>
                </a:lnTo>
                <a:lnTo>
                  <a:pt x="90" y="46"/>
                </a:lnTo>
                <a:lnTo>
                  <a:pt x="90" y="48"/>
                </a:lnTo>
                <a:lnTo>
                  <a:pt x="91" y="48"/>
                </a:lnTo>
                <a:lnTo>
                  <a:pt x="91" y="50"/>
                </a:lnTo>
                <a:lnTo>
                  <a:pt x="91" y="52"/>
                </a:lnTo>
                <a:lnTo>
                  <a:pt x="91" y="54"/>
                </a:lnTo>
                <a:lnTo>
                  <a:pt x="93" y="54"/>
                </a:lnTo>
                <a:lnTo>
                  <a:pt x="93" y="56"/>
                </a:lnTo>
                <a:lnTo>
                  <a:pt x="93" y="58"/>
                </a:lnTo>
                <a:lnTo>
                  <a:pt x="93" y="61"/>
                </a:lnTo>
                <a:lnTo>
                  <a:pt x="96" y="61"/>
                </a:lnTo>
                <a:lnTo>
                  <a:pt x="96" y="63"/>
                </a:lnTo>
                <a:lnTo>
                  <a:pt x="96" y="65"/>
                </a:lnTo>
                <a:lnTo>
                  <a:pt x="98" y="65"/>
                </a:lnTo>
                <a:lnTo>
                  <a:pt x="98" y="68"/>
                </a:lnTo>
                <a:lnTo>
                  <a:pt x="99" y="68"/>
                </a:lnTo>
                <a:lnTo>
                  <a:pt x="99" y="70"/>
                </a:lnTo>
                <a:lnTo>
                  <a:pt x="100" y="70"/>
                </a:lnTo>
                <a:lnTo>
                  <a:pt x="100" y="72"/>
                </a:lnTo>
                <a:lnTo>
                  <a:pt x="101" y="72"/>
                </a:lnTo>
                <a:lnTo>
                  <a:pt x="101" y="73"/>
                </a:lnTo>
                <a:lnTo>
                  <a:pt x="103" y="73"/>
                </a:lnTo>
                <a:lnTo>
                  <a:pt x="101" y="75"/>
                </a:lnTo>
                <a:lnTo>
                  <a:pt x="100" y="75"/>
                </a:lnTo>
                <a:lnTo>
                  <a:pt x="98" y="77"/>
                </a:lnTo>
                <a:lnTo>
                  <a:pt x="96" y="79"/>
                </a:lnTo>
                <a:lnTo>
                  <a:pt x="95" y="80"/>
                </a:lnTo>
                <a:lnTo>
                  <a:pt x="92" y="82"/>
                </a:lnTo>
                <a:lnTo>
                  <a:pt x="92" y="85"/>
                </a:lnTo>
                <a:lnTo>
                  <a:pt x="91" y="87"/>
                </a:lnTo>
                <a:lnTo>
                  <a:pt x="91" y="89"/>
                </a:lnTo>
                <a:lnTo>
                  <a:pt x="91" y="91"/>
                </a:lnTo>
                <a:lnTo>
                  <a:pt x="91" y="93"/>
                </a:lnTo>
                <a:lnTo>
                  <a:pt x="91" y="95"/>
                </a:lnTo>
                <a:lnTo>
                  <a:pt x="92" y="95"/>
                </a:lnTo>
                <a:lnTo>
                  <a:pt x="92" y="97"/>
                </a:lnTo>
                <a:lnTo>
                  <a:pt x="92" y="98"/>
                </a:lnTo>
                <a:lnTo>
                  <a:pt x="92" y="100"/>
                </a:lnTo>
                <a:lnTo>
                  <a:pt x="95" y="100"/>
                </a:lnTo>
                <a:lnTo>
                  <a:pt x="95" y="102"/>
                </a:lnTo>
                <a:lnTo>
                  <a:pt x="96" y="102"/>
                </a:lnTo>
                <a:lnTo>
                  <a:pt x="96" y="104"/>
                </a:lnTo>
                <a:lnTo>
                  <a:pt x="96" y="106"/>
                </a:lnTo>
                <a:lnTo>
                  <a:pt x="96" y="109"/>
                </a:lnTo>
                <a:lnTo>
                  <a:pt x="98" y="109"/>
                </a:lnTo>
                <a:lnTo>
                  <a:pt x="97" y="111"/>
                </a:lnTo>
                <a:lnTo>
                  <a:pt x="97" y="113"/>
                </a:lnTo>
                <a:lnTo>
                  <a:pt x="97" y="115"/>
                </a:lnTo>
                <a:lnTo>
                  <a:pt x="97" y="116"/>
                </a:lnTo>
                <a:lnTo>
                  <a:pt x="96" y="118"/>
                </a:lnTo>
                <a:lnTo>
                  <a:pt x="96" y="121"/>
                </a:lnTo>
                <a:lnTo>
                  <a:pt x="96" y="123"/>
                </a:lnTo>
                <a:lnTo>
                  <a:pt x="96" y="125"/>
                </a:lnTo>
                <a:lnTo>
                  <a:pt x="96" y="127"/>
                </a:lnTo>
                <a:lnTo>
                  <a:pt x="96" y="129"/>
                </a:lnTo>
                <a:lnTo>
                  <a:pt x="96" y="131"/>
                </a:lnTo>
                <a:lnTo>
                  <a:pt x="97" y="131"/>
                </a:lnTo>
                <a:lnTo>
                  <a:pt x="97" y="133"/>
                </a:lnTo>
                <a:lnTo>
                  <a:pt x="97" y="135"/>
                </a:lnTo>
                <a:lnTo>
                  <a:pt x="97" y="137"/>
                </a:lnTo>
                <a:lnTo>
                  <a:pt x="100" y="137"/>
                </a:lnTo>
                <a:lnTo>
                  <a:pt x="100" y="139"/>
                </a:lnTo>
                <a:lnTo>
                  <a:pt x="100" y="141"/>
                </a:lnTo>
                <a:lnTo>
                  <a:pt x="102" y="141"/>
                </a:lnTo>
                <a:lnTo>
                  <a:pt x="102" y="143"/>
                </a:lnTo>
                <a:lnTo>
                  <a:pt x="102" y="145"/>
                </a:lnTo>
                <a:lnTo>
                  <a:pt x="102" y="147"/>
                </a:lnTo>
                <a:lnTo>
                  <a:pt x="102" y="150"/>
                </a:lnTo>
                <a:lnTo>
                  <a:pt x="102" y="152"/>
                </a:lnTo>
                <a:lnTo>
                  <a:pt x="102" y="154"/>
                </a:lnTo>
                <a:lnTo>
                  <a:pt x="102" y="156"/>
                </a:lnTo>
                <a:lnTo>
                  <a:pt x="102" y="157"/>
                </a:lnTo>
                <a:lnTo>
                  <a:pt x="104" y="157"/>
                </a:lnTo>
                <a:lnTo>
                  <a:pt x="104" y="159"/>
                </a:lnTo>
                <a:lnTo>
                  <a:pt x="104" y="161"/>
                </a:lnTo>
                <a:lnTo>
                  <a:pt x="104" y="163"/>
                </a:lnTo>
                <a:lnTo>
                  <a:pt x="105" y="163"/>
                </a:lnTo>
                <a:lnTo>
                  <a:pt x="104" y="165"/>
                </a:lnTo>
                <a:lnTo>
                  <a:pt x="104" y="167"/>
                </a:lnTo>
                <a:lnTo>
                  <a:pt x="104" y="169"/>
                </a:lnTo>
                <a:lnTo>
                  <a:pt x="104" y="171"/>
                </a:lnTo>
                <a:lnTo>
                  <a:pt x="103" y="173"/>
                </a:lnTo>
                <a:lnTo>
                  <a:pt x="103" y="175"/>
                </a:lnTo>
                <a:lnTo>
                  <a:pt x="103" y="177"/>
                </a:lnTo>
                <a:lnTo>
                  <a:pt x="103" y="178"/>
                </a:lnTo>
                <a:lnTo>
                  <a:pt x="102" y="180"/>
                </a:lnTo>
                <a:lnTo>
                  <a:pt x="102" y="181"/>
                </a:lnTo>
                <a:lnTo>
                  <a:pt x="100" y="183"/>
                </a:lnTo>
                <a:lnTo>
                  <a:pt x="100" y="185"/>
                </a:lnTo>
                <a:lnTo>
                  <a:pt x="100" y="187"/>
                </a:lnTo>
                <a:lnTo>
                  <a:pt x="100" y="189"/>
                </a:lnTo>
                <a:lnTo>
                  <a:pt x="97" y="191"/>
                </a:lnTo>
                <a:lnTo>
                  <a:pt x="97" y="192"/>
                </a:lnTo>
                <a:lnTo>
                  <a:pt x="96" y="193"/>
                </a:lnTo>
                <a:lnTo>
                  <a:pt x="96" y="195"/>
                </a:lnTo>
                <a:lnTo>
                  <a:pt x="96" y="196"/>
                </a:lnTo>
                <a:lnTo>
                  <a:pt x="96" y="198"/>
                </a:lnTo>
                <a:lnTo>
                  <a:pt x="96" y="200"/>
                </a:lnTo>
                <a:lnTo>
                  <a:pt x="96" y="203"/>
                </a:lnTo>
                <a:lnTo>
                  <a:pt x="96" y="205"/>
                </a:lnTo>
                <a:lnTo>
                  <a:pt x="95" y="207"/>
                </a:lnTo>
                <a:lnTo>
                  <a:pt x="95" y="208"/>
                </a:lnTo>
                <a:lnTo>
                  <a:pt x="95" y="210"/>
                </a:lnTo>
                <a:lnTo>
                  <a:pt x="93" y="211"/>
                </a:lnTo>
                <a:lnTo>
                  <a:pt x="91" y="213"/>
                </a:lnTo>
                <a:lnTo>
                  <a:pt x="90" y="215"/>
                </a:lnTo>
                <a:lnTo>
                  <a:pt x="87" y="217"/>
                </a:lnTo>
                <a:lnTo>
                  <a:pt x="86" y="219"/>
                </a:lnTo>
                <a:lnTo>
                  <a:pt x="86" y="220"/>
                </a:lnTo>
                <a:lnTo>
                  <a:pt x="86" y="222"/>
                </a:lnTo>
                <a:lnTo>
                  <a:pt x="85" y="224"/>
                </a:lnTo>
                <a:lnTo>
                  <a:pt x="85" y="227"/>
                </a:lnTo>
                <a:lnTo>
                  <a:pt x="83" y="227"/>
                </a:lnTo>
                <a:lnTo>
                  <a:pt x="81" y="229"/>
                </a:lnTo>
                <a:lnTo>
                  <a:pt x="79" y="230"/>
                </a:lnTo>
                <a:lnTo>
                  <a:pt x="78" y="232"/>
                </a:lnTo>
                <a:lnTo>
                  <a:pt x="78" y="234"/>
                </a:lnTo>
                <a:lnTo>
                  <a:pt x="78" y="236"/>
                </a:lnTo>
                <a:lnTo>
                  <a:pt x="78" y="238"/>
                </a:lnTo>
                <a:lnTo>
                  <a:pt x="78" y="241"/>
                </a:lnTo>
                <a:lnTo>
                  <a:pt x="78" y="243"/>
                </a:lnTo>
                <a:lnTo>
                  <a:pt x="78" y="245"/>
                </a:lnTo>
                <a:lnTo>
                  <a:pt x="78" y="247"/>
                </a:lnTo>
                <a:lnTo>
                  <a:pt x="78" y="249"/>
                </a:lnTo>
                <a:lnTo>
                  <a:pt x="76" y="251"/>
                </a:lnTo>
                <a:lnTo>
                  <a:pt x="76" y="253"/>
                </a:lnTo>
                <a:lnTo>
                  <a:pt x="73" y="255"/>
                </a:lnTo>
                <a:lnTo>
                  <a:pt x="73" y="256"/>
                </a:lnTo>
                <a:lnTo>
                  <a:pt x="72" y="258"/>
                </a:lnTo>
                <a:lnTo>
                  <a:pt x="71" y="260"/>
                </a:lnTo>
                <a:lnTo>
                  <a:pt x="70" y="262"/>
                </a:lnTo>
                <a:lnTo>
                  <a:pt x="70" y="263"/>
                </a:lnTo>
                <a:lnTo>
                  <a:pt x="70" y="265"/>
                </a:lnTo>
                <a:lnTo>
                  <a:pt x="70" y="267"/>
                </a:lnTo>
                <a:lnTo>
                  <a:pt x="70" y="270"/>
                </a:lnTo>
                <a:lnTo>
                  <a:pt x="70" y="271"/>
                </a:lnTo>
                <a:lnTo>
                  <a:pt x="71" y="271"/>
                </a:lnTo>
                <a:lnTo>
                  <a:pt x="71" y="273"/>
                </a:lnTo>
                <a:lnTo>
                  <a:pt x="71" y="275"/>
                </a:lnTo>
                <a:lnTo>
                  <a:pt x="72" y="275"/>
                </a:lnTo>
                <a:lnTo>
                  <a:pt x="72" y="277"/>
                </a:lnTo>
                <a:lnTo>
                  <a:pt x="73" y="277"/>
                </a:lnTo>
                <a:lnTo>
                  <a:pt x="73" y="280"/>
                </a:lnTo>
                <a:lnTo>
                  <a:pt x="74" y="280"/>
                </a:lnTo>
                <a:lnTo>
                  <a:pt x="76" y="280"/>
                </a:lnTo>
                <a:lnTo>
                  <a:pt x="76" y="282"/>
                </a:lnTo>
                <a:lnTo>
                  <a:pt x="76" y="284"/>
                </a:lnTo>
                <a:lnTo>
                  <a:pt x="74" y="284"/>
                </a:lnTo>
                <a:lnTo>
                  <a:pt x="73" y="284"/>
                </a:lnTo>
                <a:lnTo>
                  <a:pt x="73" y="283"/>
                </a:lnTo>
                <a:lnTo>
                  <a:pt x="72" y="283"/>
                </a:lnTo>
                <a:lnTo>
                  <a:pt x="72" y="281"/>
                </a:lnTo>
                <a:lnTo>
                  <a:pt x="70" y="281"/>
                </a:lnTo>
                <a:lnTo>
                  <a:pt x="70" y="280"/>
                </a:lnTo>
                <a:lnTo>
                  <a:pt x="68" y="281"/>
                </a:lnTo>
                <a:lnTo>
                  <a:pt x="67" y="281"/>
                </a:lnTo>
                <a:lnTo>
                  <a:pt x="65" y="281"/>
                </a:lnTo>
                <a:lnTo>
                  <a:pt x="65" y="283"/>
                </a:lnTo>
                <a:lnTo>
                  <a:pt x="63" y="285"/>
                </a:lnTo>
                <a:lnTo>
                  <a:pt x="62" y="286"/>
                </a:lnTo>
                <a:lnTo>
                  <a:pt x="59" y="288"/>
                </a:lnTo>
                <a:lnTo>
                  <a:pt x="58" y="288"/>
                </a:lnTo>
                <a:lnTo>
                  <a:pt x="58" y="287"/>
                </a:lnTo>
                <a:lnTo>
                  <a:pt x="57" y="287"/>
                </a:lnTo>
                <a:lnTo>
                  <a:pt x="57" y="286"/>
                </a:lnTo>
                <a:lnTo>
                  <a:pt x="57" y="285"/>
                </a:lnTo>
                <a:lnTo>
                  <a:pt x="57" y="282"/>
                </a:lnTo>
                <a:lnTo>
                  <a:pt x="57" y="281"/>
                </a:lnTo>
                <a:lnTo>
                  <a:pt x="57" y="279"/>
                </a:lnTo>
                <a:lnTo>
                  <a:pt x="55" y="279"/>
                </a:lnTo>
                <a:lnTo>
                  <a:pt x="54" y="279"/>
                </a:lnTo>
                <a:lnTo>
                  <a:pt x="54" y="278"/>
                </a:lnTo>
                <a:lnTo>
                  <a:pt x="54" y="276"/>
                </a:lnTo>
                <a:lnTo>
                  <a:pt x="52" y="276"/>
                </a:lnTo>
                <a:lnTo>
                  <a:pt x="52" y="274"/>
                </a:lnTo>
                <a:lnTo>
                  <a:pt x="52" y="272"/>
                </a:lnTo>
                <a:lnTo>
                  <a:pt x="52" y="270"/>
                </a:lnTo>
                <a:lnTo>
                  <a:pt x="52" y="268"/>
                </a:lnTo>
                <a:lnTo>
                  <a:pt x="52" y="266"/>
                </a:lnTo>
                <a:lnTo>
                  <a:pt x="52" y="264"/>
                </a:lnTo>
                <a:lnTo>
                  <a:pt x="51" y="264"/>
                </a:lnTo>
                <a:lnTo>
                  <a:pt x="51" y="262"/>
                </a:lnTo>
                <a:lnTo>
                  <a:pt x="51" y="260"/>
                </a:lnTo>
                <a:lnTo>
                  <a:pt x="49" y="260"/>
                </a:lnTo>
                <a:lnTo>
                  <a:pt x="48" y="260"/>
                </a:lnTo>
                <a:lnTo>
                  <a:pt x="48" y="258"/>
                </a:lnTo>
                <a:lnTo>
                  <a:pt x="46" y="258"/>
                </a:lnTo>
                <a:lnTo>
                  <a:pt x="46" y="256"/>
                </a:lnTo>
                <a:lnTo>
                  <a:pt x="44" y="256"/>
                </a:lnTo>
                <a:lnTo>
                  <a:pt x="43" y="256"/>
                </a:lnTo>
                <a:lnTo>
                  <a:pt x="40" y="256"/>
                </a:lnTo>
                <a:lnTo>
                  <a:pt x="40" y="254"/>
                </a:lnTo>
                <a:lnTo>
                  <a:pt x="38" y="254"/>
                </a:lnTo>
                <a:lnTo>
                  <a:pt x="36" y="254"/>
                </a:lnTo>
                <a:lnTo>
                  <a:pt x="36" y="252"/>
                </a:lnTo>
                <a:lnTo>
                  <a:pt x="34" y="252"/>
                </a:lnTo>
                <a:lnTo>
                  <a:pt x="34" y="251"/>
                </a:lnTo>
                <a:lnTo>
                  <a:pt x="33" y="251"/>
                </a:lnTo>
                <a:lnTo>
                  <a:pt x="33" y="250"/>
                </a:lnTo>
                <a:lnTo>
                  <a:pt x="31" y="250"/>
                </a:lnTo>
                <a:lnTo>
                  <a:pt x="31" y="248"/>
                </a:lnTo>
                <a:lnTo>
                  <a:pt x="29" y="248"/>
                </a:lnTo>
                <a:lnTo>
                  <a:pt x="29" y="246"/>
                </a:lnTo>
                <a:lnTo>
                  <a:pt x="28" y="246"/>
                </a:lnTo>
                <a:lnTo>
                  <a:pt x="28" y="243"/>
                </a:lnTo>
                <a:lnTo>
                  <a:pt x="28" y="242"/>
                </a:lnTo>
                <a:lnTo>
                  <a:pt x="28" y="240"/>
                </a:lnTo>
                <a:lnTo>
                  <a:pt x="30" y="238"/>
                </a:lnTo>
                <a:lnTo>
                  <a:pt x="28" y="238"/>
                </a:lnTo>
                <a:lnTo>
                  <a:pt x="27" y="238"/>
                </a:lnTo>
                <a:lnTo>
                  <a:pt x="27" y="236"/>
                </a:lnTo>
                <a:lnTo>
                  <a:pt x="25" y="236"/>
                </a:lnTo>
                <a:lnTo>
                  <a:pt x="25" y="234"/>
                </a:lnTo>
                <a:lnTo>
                  <a:pt x="25" y="232"/>
                </a:lnTo>
                <a:lnTo>
                  <a:pt x="23" y="232"/>
                </a:lnTo>
                <a:lnTo>
                  <a:pt x="21" y="232"/>
                </a:lnTo>
                <a:lnTo>
                  <a:pt x="21" y="230"/>
                </a:lnTo>
                <a:lnTo>
                  <a:pt x="19" y="230"/>
                </a:lnTo>
                <a:lnTo>
                  <a:pt x="19" y="229"/>
                </a:lnTo>
                <a:lnTo>
                  <a:pt x="19" y="227"/>
                </a:lnTo>
                <a:lnTo>
                  <a:pt x="19" y="225"/>
                </a:lnTo>
                <a:lnTo>
                  <a:pt x="19" y="223"/>
                </a:lnTo>
                <a:lnTo>
                  <a:pt x="17" y="223"/>
                </a:lnTo>
                <a:lnTo>
                  <a:pt x="17" y="221"/>
                </a:lnTo>
                <a:lnTo>
                  <a:pt x="15" y="221"/>
                </a:lnTo>
                <a:lnTo>
                  <a:pt x="15" y="219"/>
                </a:lnTo>
                <a:lnTo>
                  <a:pt x="15" y="217"/>
                </a:lnTo>
                <a:lnTo>
                  <a:pt x="13" y="217"/>
                </a:lnTo>
                <a:lnTo>
                  <a:pt x="13" y="215"/>
                </a:lnTo>
                <a:lnTo>
                  <a:pt x="13" y="213"/>
                </a:lnTo>
                <a:lnTo>
                  <a:pt x="13" y="211"/>
                </a:lnTo>
                <a:lnTo>
                  <a:pt x="11" y="211"/>
                </a:lnTo>
                <a:lnTo>
                  <a:pt x="10" y="211"/>
                </a:lnTo>
                <a:lnTo>
                  <a:pt x="10" y="209"/>
                </a:lnTo>
                <a:lnTo>
                  <a:pt x="8" y="209"/>
                </a:lnTo>
                <a:lnTo>
                  <a:pt x="8" y="207"/>
                </a:lnTo>
                <a:lnTo>
                  <a:pt x="8" y="205"/>
                </a:lnTo>
                <a:lnTo>
                  <a:pt x="6" y="205"/>
                </a:lnTo>
                <a:lnTo>
                  <a:pt x="6" y="203"/>
                </a:lnTo>
                <a:lnTo>
                  <a:pt x="6" y="201"/>
                </a:lnTo>
                <a:lnTo>
                  <a:pt x="5" y="201"/>
                </a:lnTo>
                <a:lnTo>
                  <a:pt x="5" y="199"/>
                </a:lnTo>
                <a:lnTo>
                  <a:pt x="5" y="197"/>
                </a:lnTo>
                <a:lnTo>
                  <a:pt x="5" y="195"/>
                </a:lnTo>
                <a:lnTo>
                  <a:pt x="5" y="193"/>
                </a:lnTo>
                <a:lnTo>
                  <a:pt x="8" y="191"/>
                </a:lnTo>
                <a:lnTo>
                  <a:pt x="7" y="191"/>
                </a:lnTo>
                <a:lnTo>
                  <a:pt x="7" y="190"/>
                </a:lnTo>
                <a:lnTo>
                  <a:pt x="7" y="188"/>
                </a:lnTo>
                <a:lnTo>
                  <a:pt x="7" y="185"/>
                </a:lnTo>
                <a:lnTo>
                  <a:pt x="9" y="183"/>
                </a:lnTo>
                <a:lnTo>
                  <a:pt x="9" y="182"/>
                </a:lnTo>
                <a:lnTo>
                  <a:pt x="9" y="180"/>
                </a:lnTo>
                <a:lnTo>
                  <a:pt x="9" y="178"/>
                </a:lnTo>
                <a:lnTo>
                  <a:pt x="9" y="176"/>
                </a:lnTo>
                <a:lnTo>
                  <a:pt x="7" y="176"/>
                </a:lnTo>
                <a:lnTo>
                  <a:pt x="6" y="176"/>
                </a:lnTo>
                <a:lnTo>
                  <a:pt x="6" y="174"/>
                </a:lnTo>
                <a:lnTo>
                  <a:pt x="5" y="174"/>
                </a:lnTo>
                <a:lnTo>
                  <a:pt x="5" y="173"/>
                </a:lnTo>
                <a:lnTo>
                  <a:pt x="5" y="171"/>
                </a:lnTo>
                <a:lnTo>
                  <a:pt x="4" y="171"/>
                </a:lnTo>
                <a:lnTo>
                  <a:pt x="2" y="171"/>
                </a:lnTo>
                <a:lnTo>
                  <a:pt x="2" y="169"/>
                </a:lnTo>
                <a:lnTo>
                  <a:pt x="1" y="169"/>
                </a:lnTo>
                <a:lnTo>
                  <a:pt x="1" y="166"/>
                </a:lnTo>
                <a:lnTo>
                  <a:pt x="1" y="164"/>
                </a:lnTo>
                <a:lnTo>
                  <a:pt x="0" y="164"/>
                </a:lnTo>
                <a:lnTo>
                  <a:pt x="0" y="162"/>
                </a:lnTo>
                <a:lnTo>
                  <a:pt x="0" y="160"/>
                </a:lnTo>
                <a:lnTo>
                  <a:pt x="0" y="158"/>
                </a:lnTo>
                <a:lnTo>
                  <a:pt x="0" y="157"/>
                </a:lnTo>
                <a:lnTo>
                  <a:pt x="1" y="156"/>
                </a:lnTo>
                <a:lnTo>
                  <a:pt x="4" y="154"/>
                </a:lnTo>
                <a:lnTo>
                  <a:pt x="4" y="153"/>
                </a:lnTo>
                <a:lnTo>
                  <a:pt x="5" y="151"/>
                </a:lnTo>
                <a:lnTo>
                  <a:pt x="5" y="149"/>
                </a:lnTo>
                <a:lnTo>
                  <a:pt x="6" y="147"/>
                </a:lnTo>
                <a:lnTo>
                  <a:pt x="6" y="145"/>
                </a:lnTo>
                <a:lnTo>
                  <a:pt x="6" y="143"/>
                </a:lnTo>
                <a:lnTo>
                  <a:pt x="6" y="141"/>
                </a:lnTo>
                <a:lnTo>
                  <a:pt x="6" y="140"/>
                </a:lnTo>
                <a:lnTo>
                  <a:pt x="6" y="138"/>
                </a:lnTo>
                <a:lnTo>
                  <a:pt x="5" y="138"/>
                </a:lnTo>
                <a:lnTo>
                  <a:pt x="5" y="137"/>
                </a:lnTo>
                <a:lnTo>
                  <a:pt x="5" y="135"/>
                </a:lnTo>
                <a:lnTo>
                  <a:pt x="5" y="133"/>
                </a:lnTo>
                <a:lnTo>
                  <a:pt x="7" y="130"/>
                </a:lnTo>
                <a:lnTo>
                  <a:pt x="6" y="130"/>
                </a:lnTo>
                <a:lnTo>
                  <a:pt x="6" y="128"/>
                </a:lnTo>
                <a:lnTo>
                  <a:pt x="6" y="126"/>
                </a:lnTo>
                <a:lnTo>
                  <a:pt x="6" y="123"/>
                </a:lnTo>
                <a:lnTo>
                  <a:pt x="6" y="121"/>
                </a:lnTo>
                <a:lnTo>
                  <a:pt x="6" y="119"/>
                </a:lnTo>
                <a:lnTo>
                  <a:pt x="6" y="117"/>
                </a:lnTo>
                <a:lnTo>
                  <a:pt x="7" y="115"/>
                </a:lnTo>
                <a:lnTo>
                  <a:pt x="7" y="113"/>
                </a:lnTo>
                <a:lnTo>
                  <a:pt x="7" y="111"/>
                </a:lnTo>
                <a:lnTo>
                  <a:pt x="7" y="109"/>
                </a:lnTo>
                <a:lnTo>
                  <a:pt x="7" y="106"/>
                </a:lnTo>
                <a:lnTo>
                  <a:pt x="5" y="104"/>
                </a:lnTo>
                <a:lnTo>
                  <a:pt x="5" y="102"/>
                </a:lnTo>
                <a:lnTo>
                  <a:pt x="5" y="100"/>
                </a:lnTo>
                <a:lnTo>
                  <a:pt x="5" y="98"/>
                </a:lnTo>
                <a:lnTo>
                  <a:pt x="5" y="97"/>
                </a:lnTo>
                <a:lnTo>
                  <a:pt x="6" y="95"/>
                </a:lnTo>
                <a:lnTo>
                  <a:pt x="8" y="95"/>
                </a:lnTo>
                <a:lnTo>
                  <a:pt x="9" y="94"/>
                </a:lnTo>
                <a:lnTo>
                  <a:pt x="9" y="92"/>
                </a:lnTo>
                <a:lnTo>
                  <a:pt x="10" y="90"/>
                </a:lnTo>
                <a:lnTo>
                  <a:pt x="10" y="88"/>
                </a:lnTo>
                <a:lnTo>
                  <a:pt x="10" y="87"/>
                </a:lnTo>
                <a:lnTo>
                  <a:pt x="10" y="85"/>
                </a:lnTo>
                <a:lnTo>
                  <a:pt x="10" y="83"/>
                </a:lnTo>
                <a:lnTo>
                  <a:pt x="13" y="81"/>
                </a:lnTo>
                <a:lnTo>
                  <a:pt x="13" y="79"/>
                </a:lnTo>
                <a:lnTo>
                  <a:pt x="14" y="77"/>
                </a:lnTo>
                <a:lnTo>
                  <a:pt x="14" y="75"/>
                </a:lnTo>
                <a:lnTo>
                  <a:pt x="15" y="73"/>
                </a:lnTo>
                <a:lnTo>
                  <a:pt x="15" y="72"/>
                </a:lnTo>
                <a:lnTo>
                  <a:pt x="16" y="70"/>
                </a:lnTo>
                <a:lnTo>
                  <a:pt x="16" y="68"/>
                </a:lnTo>
                <a:lnTo>
                  <a:pt x="19" y="65"/>
                </a:lnTo>
                <a:lnTo>
                  <a:pt x="19" y="63"/>
                </a:lnTo>
                <a:lnTo>
                  <a:pt x="20" y="61"/>
                </a:lnTo>
                <a:lnTo>
                  <a:pt x="20" y="59"/>
                </a:lnTo>
                <a:lnTo>
                  <a:pt x="23" y="57"/>
                </a:lnTo>
                <a:lnTo>
                  <a:pt x="23" y="55"/>
                </a:lnTo>
                <a:lnTo>
                  <a:pt x="24" y="53"/>
                </a:lnTo>
                <a:lnTo>
                  <a:pt x="24" y="51"/>
                </a:lnTo>
                <a:lnTo>
                  <a:pt x="24" y="49"/>
                </a:lnTo>
                <a:lnTo>
                  <a:pt x="25" y="47"/>
                </a:lnTo>
                <a:lnTo>
                  <a:pt x="24" y="47"/>
                </a:lnTo>
                <a:lnTo>
                  <a:pt x="24" y="45"/>
                </a:lnTo>
                <a:lnTo>
                  <a:pt x="24" y="43"/>
                </a:lnTo>
                <a:lnTo>
                  <a:pt x="24" y="41"/>
                </a:lnTo>
                <a:lnTo>
                  <a:pt x="25" y="40"/>
                </a:lnTo>
                <a:lnTo>
                  <a:pt x="23" y="40"/>
                </a:lnTo>
              </a:path>
            </a:pathLst>
          </a:custGeom>
          <a:solidFill>
            <a:schemeClr val="bg1">
              <a:alpha val="0"/>
            </a:schemeClr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18" name="943415.875224.87534.549.3755"/>
          <p:cNvSpPr>
            <a:spLocks noChangeAspect="1"/>
          </p:cNvSpPr>
          <p:nvPr/>
        </p:nvSpPr>
        <p:spPr bwMode="auto">
          <a:xfrm>
            <a:off x="4142741" y="4695377"/>
            <a:ext cx="906780" cy="620607"/>
          </a:xfrm>
          <a:custGeom>
            <a:avLst/>
            <a:gdLst>
              <a:gd name="T0" fmla="*/ 985 w 568"/>
              <a:gd name="T1" fmla="*/ 4394 h 410"/>
              <a:gd name="T2" fmla="*/ 2452 w 568"/>
              <a:gd name="T3" fmla="*/ 3883 h 410"/>
              <a:gd name="T4" fmla="*/ 4712 w 568"/>
              <a:gd name="T5" fmla="*/ 4308 h 410"/>
              <a:gd name="T6" fmla="*/ 5210 w 568"/>
              <a:gd name="T7" fmla="*/ 3618 h 410"/>
              <a:gd name="T8" fmla="*/ 8371 w 568"/>
              <a:gd name="T9" fmla="*/ 2732 h 410"/>
              <a:gd name="T10" fmla="*/ 10964 w 568"/>
              <a:gd name="T11" fmla="*/ 2218 h 410"/>
              <a:gd name="T12" fmla="*/ 12068 w 568"/>
              <a:gd name="T13" fmla="*/ 2440 h 410"/>
              <a:gd name="T14" fmla="*/ 12944 w 568"/>
              <a:gd name="T15" fmla="*/ 1960 h 410"/>
              <a:gd name="T16" fmla="*/ 13276 w 568"/>
              <a:gd name="T17" fmla="*/ 1524 h 410"/>
              <a:gd name="T18" fmla="*/ 14335 w 568"/>
              <a:gd name="T19" fmla="*/ 956 h 410"/>
              <a:gd name="T20" fmla="*/ 15794 w 568"/>
              <a:gd name="T21" fmla="*/ 417 h 410"/>
              <a:gd name="T22" fmla="*/ 16390 w 568"/>
              <a:gd name="T23" fmla="*/ 918 h 410"/>
              <a:gd name="T24" fmla="*/ 17748 w 568"/>
              <a:gd name="T25" fmla="*/ 181 h 410"/>
              <a:gd name="T26" fmla="*/ 19181 w 568"/>
              <a:gd name="T27" fmla="*/ 181 h 410"/>
              <a:gd name="T28" fmla="*/ 19957 w 568"/>
              <a:gd name="T29" fmla="*/ 1020 h 410"/>
              <a:gd name="T30" fmla="*/ 19077 w 568"/>
              <a:gd name="T31" fmla="*/ 2486 h 410"/>
              <a:gd name="T32" fmla="*/ 19077 w 568"/>
              <a:gd name="T33" fmla="*/ 3153 h 410"/>
              <a:gd name="T34" fmla="*/ 20518 w 568"/>
              <a:gd name="T35" fmla="*/ 3649 h 410"/>
              <a:gd name="T36" fmla="*/ 21579 w 568"/>
              <a:gd name="T37" fmla="*/ 3403 h 410"/>
              <a:gd name="T38" fmla="*/ 21579 w 568"/>
              <a:gd name="T39" fmla="*/ 4828 h 410"/>
              <a:gd name="T40" fmla="*/ 20358 w 568"/>
              <a:gd name="T41" fmla="*/ 6461 h 410"/>
              <a:gd name="T42" fmla="*/ 18767 w 568"/>
              <a:gd name="T43" fmla="*/ 8588 h 410"/>
              <a:gd name="T44" fmla="*/ 17709 w 568"/>
              <a:gd name="T45" fmla="*/ 9669 h 410"/>
              <a:gd name="T46" fmla="*/ 16852 w 568"/>
              <a:gd name="T47" fmla="*/ 10254 h 410"/>
              <a:gd name="T48" fmla="*/ 14309 w 568"/>
              <a:gd name="T49" fmla="*/ 11290 h 410"/>
              <a:gd name="T50" fmla="*/ 12299 w 568"/>
              <a:gd name="T51" fmla="*/ 10509 h 410"/>
              <a:gd name="T52" fmla="*/ 10243 w 568"/>
              <a:gd name="T53" fmla="*/ 11272 h 410"/>
              <a:gd name="T54" fmla="*/ 6924 w 568"/>
              <a:gd name="T55" fmla="*/ 10392 h 410"/>
              <a:gd name="T56" fmla="*/ 7076 w 568"/>
              <a:gd name="T57" fmla="*/ 8760 h 410"/>
              <a:gd name="T58" fmla="*/ 5497 w 568"/>
              <a:gd name="T59" fmla="*/ 8413 h 410"/>
              <a:gd name="T60" fmla="*/ 4431 w 568"/>
              <a:gd name="T61" fmla="*/ 8413 h 410"/>
              <a:gd name="T62" fmla="*/ 3813 w 568"/>
              <a:gd name="T63" fmla="*/ 7227 h 410"/>
              <a:gd name="T64" fmla="*/ 4820 w 568"/>
              <a:gd name="T65" fmla="*/ 7012 h 410"/>
              <a:gd name="T66" fmla="*/ 4712 w 568"/>
              <a:gd name="T67" fmla="*/ 6004 h 410"/>
              <a:gd name="T68" fmla="*/ 1868 w 568"/>
              <a:gd name="T69" fmla="*/ 5187 h 410"/>
              <a:gd name="T70" fmla="*/ 525 w 568"/>
              <a:gd name="T71" fmla="*/ 5187 h 410"/>
              <a:gd name="T72" fmla="*/ 2 w 568"/>
              <a:gd name="T73" fmla="*/ 4308 h 41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68"/>
              <a:gd name="T112" fmla="*/ 0 h 410"/>
              <a:gd name="T113" fmla="*/ 568 w 568"/>
              <a:gd name="T114" fmla="*/ 410 h 410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68" h="410">
                <a:moveTo>
                  <a:pt x="2" y="157"/>
                </a:moveTo>
                <a:lnTo>
                  <a:pt x="26" y="159"/>
                </a:lnTo>
                <a:lnTo>
                  <a:pt x="52" y="135"/>
                </a:lnTo>
                <a:lnTo>
                  <a:pt x="63" y="141"/>
                </a:lnTo>
                <a:lnTo>
                  <a:pt x="114" y="162"/>
                </a:lnTo>
                <a:lnTo>
                  <a:pt x="122" y="157"/>
                </a:lnTo>
                <a:lnTo>
                  <a:pt x="124" y="140"/>
                </a:lnTo>
                <a:lnTo>
                  <a:pt x="134" y="131"/>
                </a:lnTo>
                <a:lnTo>
                  <a:pt x="204" y="85"/>
                </a:lnTo>
                <a:lnTo>
                  <a:pt x="216" y="99"/>
                </a:lnTo>
                <a:lnTo>
                  <a:pt x="259" y="112"/>
                </a:lnTo>
                <a:lnTo>
                  <a:pt x="283" y="81"/>
                </a:lnTo>
                <a:lnTo>
                  <a:pt x="294" y="88"/>
                </a:lnTo>
                <a:lnTo>
                  <a:pt x="311" y="88"/>
                </a:lnTo>
                <a:lnTo>
                  <a:pt x="311" y="79"/>
                </a:lnTo>
                <a:lnTo>
                  <a:pt x="334" y="71"/>
                </a:lnTo>
                <a:lnTo>
                  <a:pt x="334" y="65"/>
                </a:lnTo>
                <a:lnTo>
                  <a:pt x="342" y="55"/>
                </a:lnTo>
                <a:lnTo>
                  <a:pt x="347" y="56"/>
                </a:lnTo>
                <a:lnTo>
                  <a:pt x="370" y="35"/>
                </a:lnTo>
                <a:lnTo>
                  <a:pt x="389" y="39"/>
                </a:lnTo>
                <a:lnTo>
                  <a:pt x="407" y="15"/>
                </a:lnTo>
                <a:lnTo>
                  <a:pt x="415" y="35"/>
                </a:lnTo>
                <a:lnTo>
                  <a:pt x="423" y="33"/>
                </a:lnTo>
                <a:lnTo>
                  <a:pt x="452" y="6"/>
                </a:lnTo>
                <a:lnTo>
                  <a:pt x="458" y="7"/>
                </a:lnTo>
                <a:lnTo>
                  <a:pt x="472" y="0"/>
                </a:lnTo>
                <a:lnTo>
                  <a:pt x="495" y="7"/>
                </a:lnTo>
                <a:lnTo>
                  <a:pt x="495" y="33"/>
                </a:lnTo>
                <a:lnTo>
                  <a:pt x="514" y="37"/>
                </a:lnTo>
                <a:lnTo>
                  <a:pt x="509" y="63"/>
                </a:lnTo>
                <a:lnTo>
                  <a:pt x="492" y="90"/>
                </a:lnTo>
                <a:lnTo>
                  <a:pt x="484" y="114"/>
                </a:lnTo>
                <a:lnTo>
                  <a:pt x="492" y="114"/>
                </a:lnTo>
                <a:lnTo>
                  <a:pt x="511" y="95"/>
                </a:lnTo>
                <a:lnTo>
                  <a:pt x="529" y="133"/>
                </a:lnTo>
                <a:lnTo>
                  <a:pt x="542" y="124"/>
                </a:lnTo>
                <a:lnTo>
                  <a:pt x="556" y="124"/>
                </a:lnTo>
                <a:lnTo>
                  <a:pt x="567" y="159"/>
                </a:lnTo>
                <a:lnTo>
                  <a:pt x="556" y="175"/>
                </a:lnTo>
                <a:lnTo>
                  <a:pt x="557" y="191"/>
                </a:lnTo>
                <a:lnTo>
                  <a:pt x="525" y="234"/>
                </a:lnTo>
                <a:lnTo>
                  <a:pt x="527" y="278"/>
                </a:lnTo>
                <a:lnTo>
                  <a:pt x="484" y="312"/>
                </a:lnTo>
                <a:lnTo>
                  <a:pt x="481" y="340"/>
                </a:lnTo>
                <a:lnTo>
                  <a:pt x="456" y="350"/>
                </a:lnTo>
                <a:lnTo>
                  <a:pt x="458" y="366"/>
                </a:lnTo>
                <a:lnTo>
                  <a:pt x="434" y="372"/>
                </a:lnTo>
                <a:lnTo>
                  <a:pt x="415" y="403"/>
                </a:lnTo>
                <a:lnTo>
                  <a:pt x="368" y="409"/>
                </a:lnTo>
                <a:lnTo>
                  <a:pt x="342" y="390"/>
                </a:lnTo>
                <a:lnTo>
                  <a:pt x="317" y="380"/>
                </a:lnTo>
                <a:lnTo>
                  <a:pt x="289" y="406"/>
                </a:lnTo>
                <a:lnTo>
                  <a:pt x="264" y="408"/>
                </a:lnTo>
                <a:lnTo>
                  <a:pt x="236" y="409"/>
                </a:lnTo>
                <a:lnTo>
                  <a:pt x="178" y="376"/>
                </a:lnTo>
                <a:lnTo>
                  <a:pt x="167" y="347"/>
                </a:lnTo>
                <a:lnTo>
                  <a:pt x="182" y="317"/>
                </a:lnTo>
                <a:lnTo>
                  <a:pt x="164" y="304"/>
                </a:lnTo>
                <a:lnTo>
                  <a:pt x="142" y="304"/>
                </a:lnTo>
                <a:lnTo>
                  <a:pt x="137" y="299"/>
                </a:lnTo>
                <a:lnTo>
                  <a:pt x="114" y="304"/>
                </a:lnTo>
                <a:lnTo>
                  <a:pt x="89" y="288"/>
                </a:lnTo>
                <a:lnTo>
                  <a:pt x="98" y="261"/>
                </a:lnTo>
                <a:lnTo>
                  <a:pt x="117" y="260"/>
                </a:lnTo>
                <a:lnTo>
                  <a:pt x="124" y="254"/>
                </a:lnTo>
                <a:lnTo>
                  <a:pt x="130" y="231"/>
                </a:lnTo>
                <a:lnTo>
                  <a:pt x="122" y="218"/>
                </a:lnTo>
                <a:lnTo>
                  <a:pt x="58" y="206"/>
                </a:lnTo>
                <a:lnTo>
                  <a:pt x="48" y="188"/>
                </a:lnTo>
                <a:lnTo>
                  <a:pt x="29" y="188"/>
                </a:lnTo>
                <a:lnTo>
                  <a:pt x="13" y="188"/>
                </a:lnTo>
                <a:lnTo>
                  <a:pt x="0" y="167"/>
                </a:lnTo>
                <a:lnTo>
                  <a:pt x="2" y="157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19" name="945396.75298.2532.87526.8755"/>
          <p:cNvSpPr>
            <a:spLocks noChangeAspect="1"/>
          </p:cNvSpPr>
          <p:nvPr/>
        </p:nvSpPr>
        <p:spPr bwMode="auto">
          <a:xfrm>
            <a:off x="5485553" y="4357556"/>
            <a:ext cx="492760" cy="590973"/>
          </a:xfrm>
          <a:custGeom>
            <a:avLst/>
            <a:gdLst>
              <a:gd name="T0" fmla="*/ 0 w 309"/>
              <a:gd name="T1" fmla="*/ 8920 h 389"/>
              <a:gd name="T2" fmla="*/ 450 w 309"/>
              <a:gd name="T3" fmla="*/ 6923 h 389"/>
              <a:gd name="T4" fmla="*/ 867 w 309"/>
              <a:gd name="T5" fmla="*/ 6402 h 389"/>
              <a:gd name="T6" fmla="*/ 1044 w 309"/>
              <a:gd name="T7" fmla="*/ 5818 h 389"/>
              <a:gd name="T8" fmla="*/ 1651 w 309"/>
              <a:gd name="T9" fmla="*/ 5016 h 389"/>
              <a:gd name="T10" fmla="*/ 1360 w 309"/>
              <a:gd name="T11" fmla="*/ 4675 h 389"/>
              <a:gd name="T12" fmla="*/ 1423 w 309"/>
              <a:gd name="T13" fmla="*/ 3993 h 389"/>
              <a:gd name="T14" fmla="*/ 2679 w 309"/>
              <a:gd name="T15" fmla="*/ 2906 h 389"/>
              <a:gd name="T16" fmla="*/ 2565 w 309"/>
              <a:gd name="T17" fmla="*/ 2214 h 389"/>
              <a:gd name="T18" fmla="*/ 3468 w 309"/>
              <a:gd name="T19" fmla="*/ 1173 h 389"/>
              <a:gd name="T20" fmla="*/ 4277 w 309"/>
              <a:gd name="T21" fmla="*/ 1330 h 389"/>
              <a:gd name="T22" fmla="*/ 5983 w 309"/>
              <a:gd name="T23" fmla="*/ 480 h 389"/>
              <a:gd name="T24" fmla="*/ 6241 w 309"/>
              <a:gd name="T25" fmla="*/ 0 h 389"/>
              <a:gd name="T26" fmla="*/ 7223 w 309"/>
              <a:gd name="T27" fmla="*/ 141 h 389"/>
              <a:gd name="T28" fmla="*/ 7786 w 309"/>
              <a:gd name="T29" fmla="*/ 1116 h 389"/>
              <a:gd name="T30" fmla="*/ 8188 w 309"/>
              <a:gd name="T31" fmla="*/ 1811 h 389"/>
              <a:gd name="T32" fmla="*/ 9225 w 309"/>
              <a:gd name="T33" fmla="*/ 1811 h 389"/>
              <a:gd name="T34" fmla="*/ 10002 w 309"/>
              <a:gd name="T35" fmla="*/ 1173 h 389"/>
              <a:gd name="T36" fmla="*/ 10889 w 309"/>
              <a:gd name="T37" fmla="*/ 1919 h 389"/>
              <a:gd name="T38" fmla="*/ 12603 w 309"/>
              <a:gd name="T39" fmla="*/ 1454 h 389"/>
              <a:gd name="T40" fmla="*/ 11509 w 309"/>
              <a:gd name="T41" fmla="*/ 3363 h 389"/>
              <a:gd name="T42" fmla="*/ 10889 w 309"/>
              <a:gd name="T43" fmla="*/ 3104 h 389"/>
              <a:gd name="T44" fmla="*/ 10469 w 309"/>
              <a:gd name="T45" fmla="*/ 3248 h 389"/>
              <a:gd name="T46" fmla="*/ 10440 w 309"/>
              <a:gd name="T47" fmla="*/ 3430 h 389"/>
              <a:gd name="T48" fmla="*/ 11016 w 309"/>
              <a:gd name="T49" fmla="*/ 3914 h 389"/>
              <a:gd name="T50" fmla="*/ 10857 w 309"/>
              <a:gd name="T51" fmla="*/ 5637 h 389"/>
              <a:gd name="T52" fmla="*/ 11016 w 309"/>
              <a:gd name="T53" fmla="*/ 6210 h 389"/>
              <a:gd name="T54" fmla="*/ 10857 w 309"/>
              <a:gd name="T55" fmla="*/ 6351 h 389"/>
              <a:gd name="T56" fmla="*/ 10217 w 309"/>
              <a:gd name="T57" fmla="*/ 6226 h 389"/>
              <a:gd name="T58" fmla="*/ 9765 w 309"/>
              <a:gd name="T59" fmla="*/ 6565 h 389"/>
              <a:gd name="T60" fmla="*/ 10007 w 309"/>
              <a:gd name="T61" fmla="*/ 6994 h 389"/>
              <a:gd name="T62" fmla="*/ 9186 w 309"/>
              <a:gd name="T63" fmla="*/ 7591 h 389"/>
              <a:gd name="T64" fmla="*/ 9373 w 309"/>
              <a:gd name="T65" fmla="*/ 7861 h 389"/>
              <a:gd name="T66" fmla="*/ 8492 w 309"/>
              <a:gd name="T67" fmla="*/ 8156 h 389"/>
              <a:gd name="T68" fmla="*/ 8632 w 309"/>
              <a:gd name="T69" fmla="*/ 8614 h 389"/>
              <a:gd name="T70" fmla="*/ 8389 w 309"/>
              <a:gd name="T71" fmla="*/ 8841 h 389"/>
              <a:gd name="T72" fmla="*/ 7223 w 309"/>
              <a:gd name="T73" fmla="*/ 8841 h 389"/>
              <a:gd name="T74" fmla="*/ 6648 w 309"/>
              <a:gd name="T75" fmla="*/ 9220 h 389"/>
              <a:gd name="T76" fmla="*/ 6559 w 309"/>
              <a:gd name="T77" fmla="*/ 9381 h 389"/>
              <a:gd name="T78" fmla="*/ 7054 w 309"/>
              <a:gd name="T79" fmla="*/ 9664 h 389"/>
              <a:gd name="T80" fmla="*/ 6488 w 309"/>
              <a:gd name="T81" fmla="*/ 10307 h 389"/>
              <a:gd name="T82" fmla="*/ 5732 w 309"/>
              <a:gd name="T83" fmla="*/ 11040 h 389"/>
              <a:gd name="T84" fmla="*/ 5389 w 309"/>
              <a:gd name="T85" fmla="*/ 10959 h 389"/>
              <a:gd name="T86" fmla="*/ 4604 w 309"/>
              <a:gd name="T87" fmla="*/ 11597 h 389"/>
              <a:gd name="T88" fmla="*/ 3674 w 309"/>
              <a:gd name="T89" fmla="*/ 10153 h 389"/>
              <a:gd name="T90" fmla="*/ 2881 w 309"/>
              <a:gd name="T91" fmla="*/ 9381 h 389"/>
              <a:gd name="T92" fmla="*/ 2317 w 309"/>
              <a:gd name="T93" fmla="*/ 9417 h 389"/>
              <a:gd name="T94" fmla="*/ 1971 w 309"/>
              <a:gd name="T95" fmla="*/ 9220 h 389"/>
              <a:gd name="T96" fmla="*/ 0 w 309"/>
              <a:gd name="T97" fmla="*/ 8920 h 389"/>
              <a:gd name="T98" fmla="*/ 0 w 309"/>
              <a:gd name="T99" fmla="*/ 8920 h 38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309"/>
              <a:gd name="T151" fmla="*/ 0 h 389"/>
              <a:gd name="T152" fmla="*/ 309 w 309"/>
              <a:gd name="T153" fmla="*/ 389 h 389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309" h="389">
                <a:moveTo>
                  <a:pt x="0" y="299"/>
                </a:moveTo>
                <a:lnTo>
                  <a:pt x="11" y="232"/>
                </a:lnTo>
                <a:lnTo>
                  <a:pt x="22" y="214"/>
                </a:lnTo>
                <a:lnTo>
                  <a:pt x="26" y="195"/>
                </a:lnTo>
                <a:lnTo>
                  <a:pt x="41" y="168"/>
                </a:lnTo>
                <a:lnTo>
                  <a:pt x="33" y="157"/>
                </a:lnTo>
                <a:lnTo>
                  <a:pt x="35" y="134"/>
                </a:lnTo>
                <a:lnTo>
                  <a:pt x="66" y="98"/>
                </a:lnTo>
                <a:lnTo>
                  <a:pt x="63" y="75"/>
                </a:lnTo>
                <a:lnTo>
                  <a:pt x="85" y="40"/>
                </a:lnTo>
                <a:lnTo>
                  <a:pt x="105" y="45"/>
                </a:lnTo>
                <a:lnTo>
                  <a:pt x="146" y="16"/>
                </a:lnTo>
                <a:lnTo>
                  <a:pt x="153" y="0"/>
                </a:lnTo>
                <a:lnTo>
                  <a:pt x="177" y="5"/>
                </a:lnTo>
                <a:lnTo>
                  <a:pt x="190" y="37"/>
                </a:lnTo>
                <a:lnTo>
                  <a:pt x="201" y="61"/>
                </a:lnTo>
                <a:lnTo>
                  <a:pt x="226" y="61"/>
                </a:lnTo>
                <a:lnTo>
                  <a:pt x="244" y="40"/>
                </a:lnTo>
                <a:lnTo>
                  <a:pt x="267" y="64"/>
                </a:lnTo>
                <a:lnTo>
                  <a:pt x="308" y="48"/>
                </a:lnTo>
                <a:lnTo>
                  <a:pt x="282" y="112"/>
                </a:lnTo>
                <a:lnTo>
                  <a:pt x="267" y="104"/>
                </a:lnTo>
                <a:lnTo>
                  <a:pt x="256" y="109"/>
                </a:lnTo>
                <a:lnTo>
                  <a:pt x="255" y="115"/>
                </a:lnTo>
                <a:lnTo>
                  <a:pt x="269" y="131"/>
                </a:lnTo>
                <a:lnTo>
                  <a:pt x="266" y="189"/>
                </a:lnTo>
                <a:lnTo>
                  <a:pt x="269" y="208"/>
                </a:lnTo>
                <a:lnTo>
                  <a:pt x="266" y="213"/>
                </a:lnTo>
                <a:lnTo>
                  <a:pt x="249" y="209"/>
                </a:lnTo>
                <a:lnTo>
                  <a:pt x="238" y="220"/>
                </a:lnTo>
                <a:lnTo>
                  <a:pt x="245" y="235"/>
                </a:lnTo>
                <a:lnTo>
                  <a:pt x="225" y="255"/>
                </a:lnTo>
                <a:lnTo>
                  <a:pt x="229" y="263"/>
                </a:lnTo>
                <a:lnTo>
                  <a:pt x="208" y="273"/>
                </a:lnTo>
                <a:lnTo>
                  <a:pt x="211" y="289"/>
                </a:lnTo>
                <a:lnTo>
                  <a:pt x="205" y="296"/>
                </a:lnTo>
                <a:lnTo>
                  <a:pt x="177" y="296"/>
                </a:lnTo>
                <a:lnTo>
                  <a:pt x="162" y="309"/>
                </a:lnTo>
                <a:lnTo>
                  <a:pt x="160" y="314"/>
                </a:lnTo>
                <a:lnTo>
                  <a:pt x="173" y="323"/>
                </a:lnTo>
                <a:lnTo>
                  <a:pt x="159" y="345"/>
                </a:lnTo>
                <a:lnTo>
                  <a:pt x="140" y="370"/>
                </a:lnTo>
                <a:lnTo>
                  <a:pt x="132" y="367"/>
                </a:lnTo>
                <a:lnTo>
                  <a:pt x="112" y="388"/>
                </a:lnTo>
                <a:lnTo>
                  <a:pt x="90" y="340"/>
                </a:lnTo>
                <a:lnTo>
                  <a:pt x="71" y="314"/>
                </a:lnTo>
                <a:lnTo>
                  <a:pt x="57" y="316"/>
                </a:lnTo>
                <a:lnTo>
                  <a:pt x="48" y="309"/>
                </a:lnTo>
                <a:lnTo>
                  <a:pt x="0" y="299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20" name="946386.25282.12539.87529.6255"/>
          <p:cNvSpPr>
            <a:spLocks noChangeAspect="1"/>
          </p:cNvSpPr>
          <p:nvPr/>
        </p:nvSpPr>
        <p:spPr bwMode="auto">
          <a:xfrm>
            <a:off x="5188374" y="4173829"/>
            <a:ext cx="546100" cy="709507"/>
          </a:xfrm>
          <a:custGeom>
            <a:avLst/>
            <a:gdLst>
              <a:gd name="T0" fmla="*/ 263 w 341"/>
              <a:gd name="T1" fmla="*/ 2437 h 473"/>
              <a:gd name="T2" fmla="*/ 1148 w 341"/>
              <a:gd name="T3" fmla="*/ 3432 h 473"/>
              <a:gd name="T4" fmla="*/ 1252 w 341"/>
              <a:gd name="T5" fmla="*/ 3975 h 473"/>
              <a:gd name="T6" fmla="*/ 794 w 341"/>
              <a:gd name="T7" fmla="*/ 4484 h 473"/>
              <a:gd name="T8" fmla="*/ 126 w 341"/>
              <a:gd name="T9" fmla="*/ 4803 h 473"/>
              <a:gd name="T10" fmla="*/ 0 w 341"/>
              <a:gd name="T11" fmla="*/ 5750 h 473"/>
              <a:gd name="T12" fmla="*/ 182 w 341"/>
              <a:gd name="T13" fmla="*/ 5881 h 473"/>
              <a:gd name="T14" fmla="*/ 549 w 341"/>
              <a:gd name="T15" fmla="*/ 5778 h 473"/>
              <a:gd name="T16" fmla="*/ 794 w 341"/>
              <a:gd name="T17" fmla="*/ 5881 h 473"/>
              <a:gd name="T18" fmla="*/ 794 w 341"/>
              <a:gd name="T19" fmla="*/ 6510 h 473"/>
              <a:gd name="T20" fmla="*/ 1252 w 341"/>
              <a:gd name="T21" fmla="*/ 7200 h 473"/>
              <a:gd name="T22" fmla="*/ 1798 w 341"/>
              <a:gd name="T23" fmla="*/ 7312 h 473"/>
              <a:gd name="T24" fmla="*/ 1810 w 341"/>
              <a:gd name="T25" fmla="*/ 8358 h 473"/>
              <a:gd name="T26" fmla="*/ 1505 w 341"/>
              <a:gd name="T27" fmla="*/ 9075 h 473"/>
              <a:gd name="T28" fmla="*/ 1810 w 341"/>
              <a:gd name="T29" fmla="*/ 9395 h 473"/>
              <a:gd name="T30" fmla="*/ 2435 w 341"/>
              <a:gd name="T31" fmla="*/ 9758 h 473"/>
              <a:gd name="T32" fmla="*/ 3802 w 341"/>
              <a:gd name="T33" fmla="*/ 9507 h 473"/>
              <a:gd name="T34" fmla="*/ 4078 w 341"/>
              <a:gd name="T35" fmla="*/ 9812 h 473"/>
              <a:gd name="T36" fmla="*/ 3667 w 341"/>
              <a:gd name="T37" fmla="*/ 10155 h 473"/>
              <a:gd name="T38" fmla="*/ 2946 w 341"/>
              <a:gd name="T39" fmla="*/ 10821 h 473"/>
              <a:gd name="T40" fmla="*/ 2946 w 341"/>
              <a:gd name="T41" fmla="*/ 10980 h 473"/>
              <a:gd name="T42" fmla="*/ 3305 w 341"/>
              <a:gd name="T43" fmla="*/ 11144 h 473"/>
              <a:gd name="T44" fmla="*/ 6277 w 341"/>
              <a:gd name="T45" fmla="*/ 10463 h 473"/>
              <a:gd name="T46" fmla="*/ 7363 w 341"/>
              <a:gd name="T47" fmla="*/ 10821 h 473"/>
              <a:gd name="T48" fmla="*/ 7664 w 341"/>
              <a:gd name="T49" fmla="*/ 10629 h 473"/>
              <a:gd name="T50" fmla="*/ 7363 w 341"/>
              <a:gd name="T51" fmla="*/ 10243 h 473"/>
              <a:gd name="T52" fmla="*/ 7475 w 341"/>
              <a:gd name="T53" fmla="*/ 10027 h 473"/>
              <a:gd name="T54" fmla="*/ 7902 w 341"/>
              <a:gd name="T55" fmla="*/ 8433 h 473"/>
              <a:gd name="T56" fmla="*/ 8305 w 341"/>
              <a:gd name="T57" fmla="*/ 8004 h 473"/>
              <a:gd name="T58" fmla="*/ 8480 w 341"/>
              <a:gd name="T59" fmla="*/ 7552 h 473"/>
              <a:gd name="T60" fmla="*/ 9074 w 341"/>
              <a:gd name="T61" fmla="*/ 6930 h 473"/>
              <a:gd name="T62" fmla="*/ 8800 w 341"/>
              <a:gd name="T63" fmla="*/ 6663 h 473"/>
              <a:gd name="T64" fmla="*/ 8853 w 341"/>
              <a:gd name="T65" fmla="*/ 6106 h 473"/>
              <a:gd name="T66" fmla="*/ 10100 w 341"/>
              <a:gd name="T67" fmla="*/ 5252 h 473"/>
              <a:gd name="T68" fmla="*/ 9975 w 341"/>
              <a:gd name="T69" fmla="*/ 4708 h 473"/>
              <a:gd name="T70" fmla="*/ 10840 w 341"/>
              <a:gd name="T71" fmla="*/ 3886 h 473"/>
              <a:gd name="T72" fmla="*/ 11629 w 341"/>
              <a:gd name="T73" fmla="*/ 4013 h 473"/>
              <a:gd name="T74" fmla="*/ 13253 w 341"/>
              <a:gd name="T75" fmla="*/ 3318 h 473"/>
              <a:gd name="T76" fmla="*/ 13573 w 341"/>
              <a:gd name="T77" fmla="*/ 2930 h 473"/>
              <a:gd name="T78" fmla="*/ 12526 w 341"/>
              <a:gd name="T79" fmla="*/ 1818 h 473"/>
              <a:gd name="T80" fmla="*/ 11865 w 341"/>
              <a:gd name="T81" fmla="*/ 1266 h 473"/>
              <a:gd name="T82" fmla="*/ 12259 w 341"/>
              <a:gd name="T83" fmla="*/ 966 h 473"/>
              <a:gd name="T84" fmla="*/ 11681 w 341"/>
              <a:gd name="T85" fmla="*/ 678 h 473"/>
              <a:gd name="T86" fmla="*/ 10103 w 341"/>
              <a:gd name="T87" fmla="*/ 678 h 473"/>
              <a:gd name="T88" fmla="*/ 9501 w 341"/>
              <a:gd name="T89" fmla="*/ 232 h 473"/>
              <a:gd name="T90" fmla="*/ 8260 w 341"/>
              <a:gd name="T91" fmla="*/ 944 h 473"/>
              <a:gd name="T92" fmla="*/ 7752 w 341"/>
              <a:gd name="T93" fmla="*/ 825 h 473"/>
              <a:gd name="T94" fmla="*/ 8305 w 341"/>
              <a:gd name="T95" fmla="*/ 266 h 473"/>
              <a:gd name="T96" fmla="*/ 8260 w 341"/>
              <a:gd name="T97" fmla="*/ 88 h 473"/>
              <a:gd name="T98" fmla="*/ 7752 w 341"/>
              <a:gd name="T99" fmla="*/ 0 h 473"/>
              <a:gd name="T100" fmla="*/ 6277 w 341"/>
              <a:gd name="T101" fmla="*/ 459 h 473"/>
              <a:gd name="T102" fmla="*/ 5187 w 341"/>
              <a:gd name="T103" fmla="*/ 704 h 473"/>
              <a:gd name="T104" fmla="*/ 4232 w 341"/>
              <a:gd name="T105" fmla="*/ 678 h 473"/>
              <a:gd name="T106" fmla="*/ 2134 w 341"/>
              <a:gd name="T107" fmla="*/ 1777 h 473"/>
              <a:gd name="T108" fmla="*/ 1021 w 341"/>
              <a:gd name="T109" fmla="*/ 1982 h 473"/>
              <a:gd name="T110" fmla="*/ 263 w 341"/>
              <a:gd name="T111" fmla="*/ 2437 h 473"/>
              <a:gd name="T112" fmla="*/ 263 w 341"/>
              <a:gd name="T113" fmla="*/ 2437 h 473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41"/>
              <a:gd name="T172" fmla="*/ 0 h 473"/>
              <a:gd name="T173" fmla="*/ 341 w 341"/>
              <a:gd name="T174" fmla="*/ 473 h 473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41" h="473">
                <a:moveTo>
                  <a:pt x="7" y="103"/>
                </a:moveTo>
                <a:lnTo>
                  <a:pt x="29" y="146"/>
                </a:lnTo>
                <a:lnTo>
                  <a:pt x="32" y="168"/>
                </a:lnTo>
                <a:lnTo>
                  <a:pt x="20" y="190"/>
                </a:lnTo>
                <a:lnTo>
                  <a:pt x="3" y="203"/>
                </a:lnTo>
                <a:lnTo>
                  <a:pt x="0" y="243"/>
                </a:lnTo>
                <a:lnTo>
                  <a:pt x="5" y="249"/>
                </a:lnTo>
                <a:lnTo>
                  <a:pt x="14" y="245"/>
                </a:lnTo>
                <a:lnTo>
                  <a:pt x="20" y="249"/>
                </a:lnTo>
                <a:lnTo>
                  <a:pt x="20" y="275"/>
                </a:lnTo>
                <a:lnTo>
                  <a:pt x="32" y="305"/>
                </a:lnTo>
                <a:lnTo>
                  <a:pt x="45" y="310"/>
                </a:lnTo>
                <a:lnTo>
                  <a:pt x="46" y="354"/>
                </a:lnTo>
                <a:lnTo>
                  <a:pt x="38" y="384"/>
                </a:lnTo>
                <a:lnTo>
                  <a:pt x="46" y="398"/>
                </a:lnTo>
                <a:lnTo>
                  <a:pt x="61" y="412"/>
                </a:lnTo>
                <a:lnTo>
                  <a:pt x="96" y="402"/>
                </a:lnTo>
                <a:lnTo>
                  <a:pt x="102" y="416"/>
                </a:lnTo>
                <a:lnTo>
                  <a:pt x="92" y="430"/>
                </a:lnTo>
                <a:lnTo>
                  <a:pt x="74" y="458"/>
                </a:lnTo>
                <a:lnTo>
                  <a:pt x="74" y="465"/>
                </a:lnTo>
                <a:lnTo>
                  <a:pt x="84" y="472"/>
                </a:lnTo>
                <a:lnTo>
                  <a:pt x="158" y="443"/>
                </a:lnTo>
                <a:lnTo>
                  <a:pt x="185" y="458"/>
                </a:lnTo>
                <a:lnTo>
                  <a:pt x="192" y="450"/>
                </a:lnTo>
                <a:lnTo>
                  <a:pt x="185" y="434"/>
                </a:lnTo>
                <a:lnTo>
                  <a:pt x="187" y="424"/>
                </a:lnTo>
                <a:lnTo>
                  <a:pt x="198" y="357"/>
                </a:lnTo>
                <a:lnTo>
                  <a:pt x="209" y="339"/>
                </a:lnTo>
                <a:lnTo>
                  <a:pt x="213" y="320"/>
                </a:lnTo>
                <a:lnTo>
                  <a:pt x="228" y="293"/>
                </a:lnTo>
                <a:lnTo>
                  <a:pt x="220" y="282"/>
                </a:lnTo>
                <a:lnTo>
                  <a:pt x="222" y="259"/>
                </a:lnTo>
                <a:lnTo>
                  <a:pt x="253" y="223"/>
                </a:lnTo>
                <a:lnTo>
                  <a:pt x="250" y="200"/>
                </a:lnTo>
                <a:lnTo>
                  <a:pt x="272" y="165"/>
                </a:lnTo>
                <a:lnTo>
                  <a:pt x="292" y="170"/>
                </a:lnTo>
                <a:lnTo>
                  <a:pt x="333" y="141"/>
                </a:lnTo>
                <a:lnTo>
                  <a:pt x="340" y="125"/>
                </a:lnTo>
                <a:lnTo>
                  <a:pt x="314" y="77"/>
                </a:lnTo>
                <a:lnTo>
                  <a:pt x="298" y="53"/>
                </a:lnTo>
                <a:lnTo>
                  <a:pt x="308" y="41"/>
                </a:lnTo>
                <a:lnTo>
                  <a:pt x="294" y="28"/>
                </a:lnTo>
                <a:lnTo>
                  <a:pt x="254" y="28"/>
                </a:lnTo>
                <a:lnTo>
                  <a:pt x="238" y="10"/>
                </a:lnTo>
                <a:lnTo>
                  <a:pt x="207" y="40"/>
                </a:lnTo>
                <a:lnTo>
                  <a:pt x="195" y="35"/>
                </a:lnTo>
                <a:lnTo>
                  <a:pt x="209" y="11"/>
                </a:lnTo>
                <a:lnTo>
                  <a:pt x="207" y="3"/>
                </a:lnTo>
                <a:lnTo>
                  <a:pt x="195" y="0"/>
                </a:lnTo>
                <a:lnTo>
                  <a:pt x="158" y="20"/>
                </a:lnTo>
                <a:lnTo>
                  <a:pt x="130" y="30"/>
                </a:lnTo>
                <a:lnTo>
                  <a:pt x="106" y="28"/>
                </a:lnTo>
                <a:lnTo>
                  <a:pt x="53" y="75"/>
                </a:lnTo>
                <a:lnTo>
                  <a:pt x="26" y="84"/>
                </a:lnTo>
                <a:lnTo>
                  <a:pt x="7" y="103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21" name="947390.125252.12537345"/>
          <p:cNvSpPr>
            <a:spLocks noChangeAspect="1"/>
          </p:cNvSpPr>
          <p:nvPr/>
        </p:nvSpPr>
        <p:spPr bwMode="auto">
          <a:xfrm>
            <a:off x="4640580" y="4244104"/>
            <a:ext cx="621453" cy="659553"/>
          </a:xfrm>
          <a:custGeom>
            <a:avLst/>
            <a:gdLst>
              <a:gd name="T0" fmla="*/ 11621 w 392"/>
              <a:gd name="T1" fmla="*/ 1321 h 439"/>
              <a:gd name="T2" fmla="*/ 11356 w 392"/>
              <a:gd name="T3" fmla="*/ 391 h 439"/>
              <a:gd name="T4" fmla="*/ 10372 w 392"/>
              <a:gd name="T5" fmla="*/ 538 h 439"/>
              <a:gd name="T6" fmla="*/ 9638 w 392"/>
              <a:gd name="T7" fmla="*/ 833 h 439"/>
              <a:gd name="T8" fmla="*/ 8919 w 392"/>
              <a:gd name="T9" fmla="*/ 459 h 439"/>
              <a:gd name="T10" fmla="*/ 7646 w 392"/>
              <a:gd name="T11" fmla="*/ 631 h 439"/>
              <a:gd name="T12" fmla="*/ 3678 w 392"/>
              <a:gd name="T13" fmla="*/ 0 h 439"/>
              <a:gd name="T14" fmla="*/ 3983 w 392"/>
              <a:gd name="T15" fmla="*/ 707 h 439"/>
              <a:gd name="T16" fmla="*/ 2130 w 392"/>
              <a:gd name="T17" fmla="*/ 707 h 439"/>
              <a:gd name="T18" fmla="*/ 611 w 392"/>
              <a:gd name="T19" fmla="*/ 2068 h 439"/>
              <a:gd name="T20" fmla="*/ 1240 w 392"/>
              <a:gd name="T21" fmla="*/ 5122 h 439"/>
              <a:gd name="T22" fmla="*/ 147 w 392"/>
              <a:gd name="T23" fmla="*/ 6216 h 439"/>
              <a:gd name="T24" fmla="*/ 1654 w 392"/>
              <a:gd name="T25" fmla="*/ 6342 h 439"/>
              <a:gd name="T26" fmla="*/ 1975 w 392"/>
              <a:gd name="T27" fmla="*/ 8282 h 439"/>
              <a:gd name="T28" fmla="*/ 3251 w 392"/>
              <a:gd name="T29" fmla="*/ 7787 h 439"/>
              <a:gd name="T30" fmla="*/ 3765 w 392"/>
              <a:gd name="T31" fmla="*/ 8251 h 439"/>
              <a:gd name="T32" fmla="*/ 5008 w 392"/>
              <a:gd name="T33" fmla="*/ 7592 h 439"/>
              <a:gd name="T34" fmla="*/ 6285 w 392"/>
              <a:gd name="T35" fmla="*/ 7592 h 439"/>
              <a:gd name="T36" fmla="*/ 6978 w 392"/>
              <a:gd name="T37" fmla="*/ 8316 h 439"/>
              <a:gd name="T38" fmla="*/ 6182 w 392"/>
              <a:gd name="T39" fmla="*/ 9609 h 439"/>
              <a:gd name="T40" fmla="*/ 6182 w 392"/>
              <a:gd name="T41" fmla="*/ 10208 h 439"/>
              <a:gd name="T42" fmla="*/ 7471 w 392"/>
              <a:gd name="T43" fmla="*/ 10670 h 439"/>
              <a:gd name="T44" fmla="*/ 8405 w 392"/>
              <a:gd name="T45" fmla="*/ 10448 h 439"/>
              <a:gd name="T46" fmla="*/ 8919 w 392"/>
              <a:gd name="T47" fmla="*/ 9609 h 439"/>
              <a:gd name="T48" fmla="*/ 9858 w 392"/>
              <a:gd name="T49" fmla="*/ 9506 h 439"/>
              <a:gd name="T50" fmla="*/ 11109 w 392"/>
              <a:gd name="T51" fmla="*/ 9576 h 439"/>
              <a:gd name="T52" fmla="*/ 10901 w 392"/>
              <a:gd name="T53" fmla="*/ 9037 h 439"/>
              <a:gd name="T54" fmla="*/ 12859 w 392"/>
              <a:gd name="T55" fmla="*/ 8870 h 439"/>
              <a:gd name="T56" fmla="*/ 13263 w 392"/>
              <a:gd name="T57" fmla="*/ 8251 h 439"/>
              <a:gd name="T58" fmla="*/ 13519 w 392"/>
              <a:gd name="T59" fmla="*/ 6445 h 439"/>
              <a:gd name="T60" fmla="*/ 12652 w 392"/>
              <a:gd name="T61" fmla="*/ 5597 h 439"/>
              <a:gd name="T62" fmla="*/ 12410 w 392"/>
              <a:gd name="T63" fmla="*/ 4823 h 439"/>
              <a:gd name="T64" fmla="*/ 11946 w 392"/>
              <a:gd name="T65" fmla="*/ 4803 h 439"/>
              <a:gd name="T66" fmla="*/ 12652 w 392"/>
              <a:gd name="T67" fmla="*/ 3501 h 439"/>
              <a:gd name="T68" fmla="*/ 12982 w 392"/>
              <a:gd name="T69" fmla="*/ 2433 h 439"/>
              <a:gd name="T70" fmla="*/ 12147 w 392"/>
              <a:gd name="T71" fmla="*/ 1401 h 43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92"/>
              <a:gd name="T109" fmla="*/ 0 h 439"/>
              <a:gd name="T110" fmla="*/ 392 w 392"/>
              <a:gd name="T111" fmla="*/ 439 h 439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92" h="439">
                <a:moveTo>
                  <a:pt x="352" y="57"/>
                </a:moveTo>
                <a:lnTo>
                  <a:pt x="335" y="54"/>
                </a:lnTo>
                <a:lnTo>
                  <a:pt x="328" y="43"/>
                </a:lnTo>
                <a:lnTo>
                  <a:pt x="328" y="16"/>
                </a:lnTo>
                <a:lnTo>
                  <a:pt x="318" y="4"/>
                </a:lnTo>
                <a:lnTo>
                  <a:pt x="300" y="22"/>
                </a:lnTo>
                <a:lnTo>
                  <a:pt x="292" y="35"/>
                </a:lnTo>
                <a:lnTo>
                  <a:pt x="278" y="35"/>
                </a:lnTo>
                <a:lnTo>
                  <a:pt x="275" y="14"/>
                </a:lnTo>
                <a:lnTo>
                  <a:pt x="258" y="19"/>
                </a:lnTo>
                <a:lnTo>
                  <a:pt x="236" y="35"/>
                </a:lnTo>
                <a:lnTo>
                  <a:pt x="220" y="26"/>
                </a:lnTo>
                <a:lnTo>
                  <a:pt x="191" y="6"/>
                </a:lnTo>
                <a:lnTo>
                  <a:pt x="106" y="0"/>
                </a:lnTo>
                <a:lnTo>
                  <a:pt x="97" y="9"/>
                </a:lnTo>
                <a:lnTo>
                  <a:pt x="115" y="29"/>
                </a:lnTo>
                <a:lnTo>
                  <a:pt x="94" y="43"/>
                </a:lnTo>
                <a:lnTo>
                  <a:pt x="62" y="29"/>
                </a:lnTo>
                <a:lnTo>
                  <a:pt x="29" y="57"/>
                </a:lnTo>
                <a:lnTo>
                  <a:pt x="18" y="84"/>
                </a:lnTo>
                <a:lnTo>
                  <a:pt x="21" y="144"/>
                </a:lnTo>
                <a:lnTo>
                  <a:pt x="36" y="210"/>
                </a:lnTo>
                <a:lnTo>
                  <a:pt x="0" y="249"/>
                </a:lnTo>
                <a:lnTo>
                  <a:pt x="4" y="255"/>
                </a:lnTo>
                <a:lnTo>
                  <a:pt x="36" y="245"/>
                </a:lnTo>
                <a:lnTo>
                  <a:pt x="48" y="260"/>
                </a:lnTo>
                <a:lnTo>
                  <a:pt x="39" y="306"/>
                </a:lnTo>
                <a:lnTo>
                  <a:pt x="57" y="340"/>
                </a:lnTo>
                <a:lnTo>
                  <a:pt x="76" y="344"/>
                </a:lnTo>
                <a:lnTo>
                  <a:pt x="94" y="320"/>
                </a:lnTo>
                <a:lnTo>
                  <a:pt x="102" y="340"/>
                </a:lnTo>
                <a:lnTo>
                  <a:pt x="110" y="338"/>
                </a:lnTo>
                <a:lnTo>
                  <a:pt x="139" y="311"/>
                </a:lnTo>
                <a:lnTo>
                  <a:pt x="145" y="312"/>
                </a:lnTo>
                <a:lnTo>
                  <a:pt x="159" y="305"/>
                </a:lnTo>
                <a:lnTo>
                  <a:pt x="182" y="312"/>
                </a:lnTo>
                <a:lnTo>
                  <a:pt x="182" y="338"/>
                </a:lnTo>
                <a:lnTo>
                  <a:pt x="201" y="342"/>
                </a:lnTo>
                <a:lnTo>
                  <a:pt x="196" y="368"/>
                </a:lnTo>
                <a:lnTo>
                  <a:pt x="179" y="395"/>
                </a:lnTo>
                <a:lnTo>
                  <a:pt x="171" y="419"/>
                </a:lnTo>
                <a:lnTo>
                  <a:pt x="179" y="419"/>
                </a:lnTo>
                <a:lnTo>
                  <a:pt x="198" y="400"/>
                </a:lnTo>
                <a:lnTo>
                  <a:pt x="216" y="438"/>
                </a:lnTo>
                <a:lnTo>
                  <a:pt x="229" y="429"/>
                </a:lnTo>
                <a:lnTo>
                  <a:pt x="243" y="429"/>
                </a:lnTo>
                <a:lnTo>
                  <a:pt x="258" y="417"/>
                </a:lnTo>
                <a:lnTo>
                  <a:pt x="258" y="395"/>
                </a:lnTo>
                <a:lnTo>
                  <a:pt x="265" y="388"/>
                </a:lnTo>
                <a:lnTo>
                  <a:pt x="284" y="390"/>
                </a:lnTo>
                <a:lnTo>
                  <a:pt x="316" y="404"/>
                </a:lnTo>
                <a:lnTo>
                  <a:pt x="321" y="393"/>
                </a:lnTo>
                <a:lnTo>
                  <a:pt x="313" y="380"/>
                </a:lnTo>
                <a:lnTo>
                  <a:pt x="316" y="371"/>
                </a:lnTo>
                <a:lnTo>
                  <a:pt x="335" y="354"/>
                </a:lnTo>
                <a:lnTo>
                  <a:pt x="371" y="364"/>
                </a:lnTo>
                <a:lnTo>
                  <a:pt x="391" y="352"/>
                </a:lnTo>
                <a:lnTo>
                  <a:pt x="383" y="338"/>
                </a:lnTo>
                <a:lnTo>
                  <a:pt x="391" y="308"/>
                </a:lnTo>
                <a:lnTo>
                  <a:pt x="390" y="264"/>
                </a:lnTo>
                <a:lnTo>
                  <a:pt x="377" y="259"/>
                </a:lnTo>
                <a:lnTo>
                  <a:pt x="365" y="229"/>
                </a:lnTo>
                <a:lnTo>
                  <a:pt x="365" y="203"/>
                </a:lnTo>
                <a:lnTo>
                  <a:pt x="359" y="199"/>
                </a:lnTo>
                <a:lnTo>
                  <a:pt x="350" y="203"/>
                </a:lnTo>
                <a:lnTo>
                  <a:pt x="345" y="197"/>
                </a:lnTo>
                <a:lnTo>
                  <a:pt x="348" y="157"/>
                </a:lnTo>
                <a:lnTo>
                  <a:pt x="365" y="144"/>
                </a:lnTo>
                <a:lnTo>
                  <a:pt x="377" y="122"/>
                </a:lnTo>
                <a:lnTo>
                  <a:pt x="374" y="100"/>
                </a:lnTo>
                <a:lnTo>
                  <a:pt x="352" y="57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667" dirty="0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22" name="948397.2521932.37538.1255"/>
          <p:cNvSpPr>
            <a:spLocks noChangeAspect="1"/>
          </p:cNvSpPr>
          <p:nvPr/>
        </p:nvSpPr>
        <p:spPr bwMode="auto">
          <a:xfrm>
            <a:off x="4034367" y="4365177"/>
            <a:ext cx="702733" cy="578273"/>
          </a:xfrm>
          <a:custGeom>
            <a:avLst/>
            <a:gdLst>
              <a:gd name="T0" fmla="*/ 5036 w 439"/>
              <a:gd name="T1" fmla="*/ 3390 h 383"/>
              <a:gd name="T2" fmla="*/ 4626 w 439"/>
              <a:gd name="T3" fmla="*/ 4158 h 383"/>
              <a:gd name="T4" fmla="*/ 3839 w 439"/>
              <a:gd name="T5" fmla="*/ 4293 h 383"/>
              <a:gd name="T6" fmla="*/ 2109 w 439"/>
              <a:gd name="T7" fmla="*/ 4158 h 383"/>
              <a:gd name="T8" fmla="*/ 1821 w 439"/>
              <a:gd name="T9" fmla="*/ 4397 h 383"/>
              <a:gd name="T10" fmla="*/ 830 w 439"/>
              <a:gd name="T11" fmla="*/ 4178 h 383"/>
              <a:gd name="T12" fmla="*/ 0 w 439"/>
              <a:gd name="T13" fmla="*/ 4995 h 383"/>
              <a:gd name="T14" fmla="*/ 383 w 439"/>
              <a:gd name="T15" fmla="*/ 5167 h 383"/>
              <a:gd name="T16" fmla="*/ 383 w 439"/>
              <a:gd name="T17" fmla="*/ 5664 h 383"/>
              <a:gd name="T18" fmla="*/ 809 w 439"/>
              <a:gd name="T19" fmla="*/ 6084 h 383"/>
              <a:gd name="T20" fmla="*/ 2478 w 439"/>
              <a:gd name="T21" fmla="*/ 5781 h 383"/>
              <a:gd name="T22" fmla="*/ 3027 w 439"/>
              <a:gd name="T23" fmla="*/ 6061 h 383"/>
              <a:gd name="T24" fmla="*/ 2209 w 439"/>
              <a:gd name="T25" fmla="*/ 8093 h 383"/>
              <a:gd name="T26" fmla="*/ 3208 w 439"/>
              <a:gd name="T27" fmla="*/ 8710 h 383"/>
              <a:gd name="T28" fmla="*/ 2910 w 439"/>
              <a:gd name="T29" fmla="*/ 9923 h 383"/>
              <a:gd name="T30" fmla="*/ 3917 w 439"/>
              <a:gd name="T31" fmla="*/ 9937 h 383"/>
              <a:gd name="T32" fmla="*/ 5019 w 439"/>
              <a:gd name="T33" fmla="*/ 9324 h 383"/>
              <a:gd name="T34" fmla="*/ 5454 w 439"/>
              <a:gd name="T35" fmla="*/ 9479 h 383"/>
              <a:gd name="T36" fmla="*/ 7587 w 439"/>
              <a:gd name="T37" fmla="*/ 10043 h 383"/>
              <a:gd name="T38" fmla="*/ 7919 w 439"/>
              <a:gd name="T39" fmla="*/ 9923 h 383"/>
              <a:gd name="T40" fmla="*/ 7992 w 439"/>
              <a:gd name="T41" fmla="*/ 9460 h 383"/>
              <a:gd name="T42" fmla="*/ 8388 w 439"/>
              <a:gd name="T43" fmla="*/ 9208 h 383"/>
              <a:gd name="T44" fmla="*/ 11344 w 439"/>
              <a:gd name="T45" fmla="*/ 8016 h 383"/>
              <a:gd name="T46" fmla="*/ 11837 w 439"/>
              <a:gd name="T47" fmla="*/ 8404 h 383"/>
              <a:gd name="T48" fmla="*/ 13611 w 439"/>
              <a:gd name="T49" fmla="*/ 8710 h 383"/>
              <a:gd name="T50" fmla="*/ 14648 w 439"/>
              <a:gd name="T51" fmla="*/ 7898 h 383"/>
              <a:gd name="T52" fmla="*/ 15057 w 439"/>
              <a:gd name="T53" fmla="*/ 8093 h 383"/>
              <a:gd name="T54" fmla="*/ 15815 w 439"/>
              <a:gd name="T55" fmla="*/ 8093 h 383"/>
              <a:gd name="T56" fmla="*/ 15815 w 439"/>
              <a:gd name="T57" fmla="*/ 7854 h 383"/>
              <a:gd name="T58" fmla="*/ 16742 w 439"/>
              <a:gd name="T59" fmla="*/ 7676 h 383"/>
              <a:gd name="T60" fmla="*/ 16742 w 439"/>
              <a:gd name="T61" fmla="*/ 7497 h 383"/>
              <a:gd name="T62" fmla="*/ 17064 w 439"/>
              <a:gd name="T63" fmla="*/ 7243 h 383"/>
              <a:gd name="T64" fmla="*/ 17317 w 439"/>
              <a:gd name="T65" fmla="*/ 7254 h 383"/>
              <a:gd name="T66" fmla="*/ 18240 w 439"/>
              <a:gd name="T67" fmla="*/ 6696 h 383"/>
              <a:gd name="T68" fmla="*/ 17515 w 439"/>
              <a:gd name="T69" fmla="*/ 5794 h 383"/>
              <a:gd name="T70" fmla="*/ 17906 w 439"/>
              <a:gd name="T71" fmla="*/ 4601 h 383"/>
              <a:gd name="T72" fmla="*/ 17349 w 439"/>
              <a:gd name="T73" fmla="*/ 4178 h 383"/>
              <a:gd name="T74" fmla="*/ 16051 w 439"/>
              <a:gd name="T75" fmla="*/ 4459 h 383"/>
              <a:gd name="T76" fmla="*/ 15870 w 439"/>
              <a:gd name="T77" fmla="*/ 4293 h 383"/>
              <a:gd name="T78" fmla="*/ 17349 w 439"/>
              <a:gd name="T79" fmla="*/ 3289 h 383"/>
              <a:gd name="T80" fmla="*/ 16742 w 439"/>
              <a:gd name="T81" fmla="*/ 1526 h 383"/>
              <a:gd name="T82" fmla="*/ 15687 w 439"/>
              <a:gd name="T83" fmla="*/ 2044 h 383"/>
              <a:gd name="T84" fmla="*/ 14824 w 439"/>
              <a:gd name="T85" fmla="*/ 1453 h 383"/>
              <a:gd name="T86" fmla="*/ 13894 w 439"/>
              <a:gd name="T87" fmla="*/ 716 h 383"/>
              <a:gd name="T88" fmla="*/ 13855 w 439"/>
              <a:gd name="T89" fmla="*/ 267 h 383"/>
              <a:gd name="T90" fmla="*/ 13274 w 439"/>
              <a:gd name="T91" fmla="*/ 205 h 383"/>
              <a:gd name="T92" fmla="*/ 12557 w 439"/>
              <a:gd name="T93" fmla="*/ 334 h 383"/>
              <a:gd name="T94" fmla="*/ 11425 w 439"/>
              <a:gd name="T95" fmla="*/ 0 h 383"/>
              <a:gd name="T96" fmla="*/ 10803 w 439"/>
              <a:gd name="T97" fmla="*/ 837 h 383"/>
              <a:gd name="T98" fmla="*/ 9823 w 439"/>
              <a:gd name="T99" fmla="*/ 890 h 383"/>
              <a:gd name="T100" fmla="*/ 9150 w 439"/>
              <a:gd name="T101" fmla="*/ 1526 h 383"/>
              <a:gd name="T102" fmla="*/ 8677 w 439"/>
              <a:gd name="T103" fmla="*/ 1453 h 383"/>
              <a:gd name="T104" fmla="*/ 7992 w 439"/>
              <a:gd name="T105" fmla="*/ 1526 h 383"/>
              <a:gd name="T106" fmla="*/ 6899 w 439"/>
              <a:gd name="T107" fmla="*/ 1161 h 383"/>
              <a:gd name="T108" fmla="*/ 6048 w 439"/>
              <a:gd name="T109" fmla="*/ 1797 h 383"/>
              <a:gd name="T110" fmla="*/ 6048 w 439"/>
              <a:gd name="T111" fmla="*/ 2087 h 383"/>
              <a:gd name="T112" fmla="*/ 7755 w 439"/>
              <a:gd name="T113" fmla="*/ 2647 h 383"/>
              <a:gd name="T114" fmla="*/ 8152 w 439"/>
              <a:gd name="T115" fmla="*/ 3096 h 383"/>
              <a:gd name="T116" fmla="*/ 6899 w 439"/>
              <a:gd name="T117" fmla="*/ 3393 h 383"/>
              <a:gd name="T118" fmla="*/ 5036 w 439"/>
              <a:gd name="T119" fmla="*/ 3390 h 383"/>
              <a:gd name="T120" fmla="*/ 5036 w 439"/>
              <a:gd name="T121" fmla="*/ 3390 h 38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439"/>
              <a:gd name="T184" fmla="*/ 0 h 383"/>
              <a:gd name="T185" fmla="*/ 439 w 439"/>
              <a:gd name="T186" fmla="*/ 383 h 383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439" h="383">
                <a:moveTo>
                  <a:pt x="121" y="128"/>
                </a:moveTo>
                <a:lnTo>
                  <a:pt x="111" y="158"/>
                </a:lnTo>
                <a:lnTo>
                  <a:pt x="92" y="164"/>
                </a:lnTo>
                <a:lnTo>
                  <a:pt x="51" y="158"/>
                </a:lnTo>
                <a:lnTo>
                  <a:pt x="43" y="168"/>
                </a:lnTo>
                <a:lnTo>
                  <a:pt x="20" y="160"/>
                </a:lnTo>
                <a:lnTo>
                  <a:pt x="0" y="189"/>
                </a:lnTo>
                <a:lnTo>
                  <a:pt x="9" y="197"/>
                </a:lnTo>
                <a:lnTo>
                  <a:pt x="9" y="216"/>
                </a:lnTo>
                <a:lnTo>
                  <a:pt x="19" y="232"/>
                </a:lnTo>
                <a:lnTo>
                  <a:pt x="59" y="220"/>
                </a:lnTo>
                <a:lnTo>
                  <a:pt x="72" y="230"/>
                </a:lnTo>
                <a:lnTo>
                  <a:pt x="53" y="308"/>
                </a:lnTo>
                <a:lnTo>
                  <a:pt x="77" y="332"/>
                </a:lnTo>
                <a:lnTo>
                  <a:pt x="70" y="377"/>
                </a:lnTo>
                <a:lnTo>
                  <a:pt x="94" y="379"/>
                </a:lnTo>
                <a:lnTo>
                  <a:pt x="120" y="355"/>
                </a:lnTo>
                <a:lnTo>
                  <a:pt x="131" y="361"/>
                </a:lnTo>
                <a:lnTo>
                  <a:pt x="182" y="382"/>
                </a:lnTo>
                <a:lnTo>
                  <a:pt x="190" y="377"/>
                </a:lnTo>
                <a:lnTo>
                  <a:pt x="192" y="360"/>
                </a:lnTo>
                <a:lnTo>
                  <a:pt x="202" y="351"/>
                </a:lnTo>
                <a:lnTo>
                  <a:pt x="272" y="305"/>
                </a:lnTo>
                <a:lnTo>
                  <a:pt x="284" y="319"/>
                </a:lnTo>
                <a:lnTo>
                  <a:pt x="327" y="332"/>
                </a:lnTo>
                <a:lnTo>
                  <a:pt x="351" y="301"/>
                </a:lnTo>
                <a:lnTo>
                  <a:pt x="362" y="308"/>
                </a:lnTo>
                <a:lnTo>
                  <a:pt x="379" y="308"/>
                </a:lnTo>
                <a:lnTo>
                  <a:pt x="379" y="299"/>
                </a:lnTo>
                <a:lnTo>
                  <a:pt x="402" y="291"/>
                </a:lnTo>
                <a:lnTo>
                  <a:pt x="402" y="285"/>
                </a:lnTo>
                <a:lnTo>
                  <a:pt x="410" y="275"/>
                </a:lnTo>
                <a:lnTo>
                  <a:pt x="415" y="276"/>
                </a:lnTo>
                <a:lnTo>
                  <a:pt x="438" y="255"/>
                </a:lnTo>
                <a:lnTo>
                  <a:pt x="420" y="221"/>
                </a:lnTo>
                <a:lnTo>
                  <a:pt x="429" y="175"/>
                </a:lnTo>
                <a:lnTo>
                  <a:pt x="417" y="160"/>
                </a:lnTo>
                <a:lnTo>
                  <a:pt x="385" y="170"/>
                </a:lnTo>
                <a:lnTo>
                  <a:pt x="381" y="164"/>
                </a:lnTo>
                <a:lnTo>
                  <a:pt x="417" y="125"/>
                </a:lnTo>
                <a:lnTo>
                  <a:pt x="402" y="59"/>
                </a:lnTo>
                <a:lnTo>
                  <a:pt x="377" y="78"/>
                </a:lnTo>
                <a:lnTo>
                  <a:pt x="355" y="55"/>
                </a:lnTo>
                <a:lnTo>
                  <a:pt x="334" y="27"/>
                </a:lnTo>
                <a:lnTo>
                  <a:pt x="333" y="10"/>
                </a:lnTo>
                <a:lnTo>
                  <a:pt x="318" y="8"/>
                </a:lnTo>
                <a:lnTo>
                  <a:pt x="301" y="13"/>
                </a:lnTo>
                <a:lnTo>
                  <a:pt x="274" y="0"/>
                </a:lnTo>
                <a:lnTo>
                  <a:pt x="260" y="31"/>
                </a:lnTo>
                <a:lnTo>
                  <a:pt x="236" y="34"/>
                </a:lnTo>
                <a:lnTo>
                  <a:pt x="220" y="59"/>
                </a:lnTo>
                <a:lnTo>
                  <a:pt x="208" y="55"/>
                </a:lnTo>
                <a:lnTo>
                  <a:pt x="192" y="59"/>
                </a:lnTo>
                <a:lnTo>
                  <a:pt x="166" y="44"/>
                </a:lnTo>
                <a:lnTo>
                  <a:pt x="145" y="69"/>
                </a:lnTo>
                <a:lnTo>
                  <a:pt x="145" y="79"/>
                </a:lnTo>
                <a:lnTo>
                  <a:pt x="186" y="101"/>
                </a:lnTo>
                <a:lnTo>
                  <a:pt x="196" y="118"/>
                </a:lnTo>
                <a:lnTo>
                  <a:pt x="166" y="129"/>
                </a:lnTo>
                <a:lnTo>
                  <a:pt x="121" y="128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23" name="949375.375307.87526.87523.8755"/>
          <p:cNvSpPr>
            <a:spLocks noChangeAspect="1"/>
          </p:cNvSpPr>
          <p:nvPr/>
        </p:nvSpPr>
        <p:spPr bwMode="auto">
          <a:xfrm>
            <a:off x="5667588" y="3975709"/>
            <a:ext cx="436033" cy="480907"/>
          </a:xfrm>
          <a:custGeom>
            <a:avLst/>
            <a:gdLst>
              <a:gd name="T0" fmla="*/ 6751 w 274"/>
              <a:gd name="T1" fmla="*/ 7619 h 320"/>
              <a:gd name="T2" fmla="*/ 5353 w 274"/>
              <a:gd name="T3" fmla="*/ 8041 h 320"/>
              <a:gd name="T4" fmla="*/ 4576 w 274"/>
              <a:gd name="T5" fmla="*/ 7440 h 320"/>
              <a:gd name="T6" fmla="*/ 3956 w 274"/>
              <a:gd name="T7" fmla="*/ 7947 h 320"/>
              <a:gd name="T8" fmla="*/ 3091 w 274"/>
              <a:gd name="T9" fmla="*/ 7947 h 320"/>
              <a:gd name="T10" fmla="*/ 2716 w 274"/>
              <a:gd name="T11" fmla="*/ 7344 h 320"/>
              <a:gd name="T12" fmla="*/ 2276 w 274"/>
              <a:gd name="T13" fmla="*/ 6561 h 320"/>
              <a:gd name="T14" fmla="*/ 1456 w 274"/>
              <a:gd name="T15" fmla="*/ 6437 h 320"/>
              <a:gd name="T16" fmla="*/ 536 w 274"/>
              <a:gd name="T17" fmla="*/ 5213 h 320"/>
              <a:gd name="T18" fmla="*/ 0 w 274"/>
              <a:gd name="T19" fmla="*/ 4607 h 320"/>
              <a:gd name="T20" fmla="*/ 354 w 274"/>
              <a:gd name="T21" fmla="*/ 4299 h 320"/>
              <a:gd name="T22" fmla="*/ 536 w 274"/>
              <a:gd name="T23" fmla="*/ 4169 h 320"/>
              <a:gd name="T24" fmla="*/ 1477 w 274"/>
              <a:gd name="T25" fmla="*/ 3214 h 320"/>
              <a:gd name="T26" fmla="*/ 1456 w 274"/>
              <a:gd name="T27" fmla="*/ 2417 h 320"/>
              <a:gd name="T28" fmla="*/ 1763 w 274"/>
              <a:gd name="T29" fmla="*/ 2097 h 320"/>
              <a:gd name="T30" fmla="*/ 2475 w 274"/>
              <a:gd name="T31" fmla="*/ 1981 h 320"/>
              <a:gd name="T32" fmla="*/ 2716 w 274"/>
              <a:gd name="T33" fmla="*/ 1751 h 320"/>
              <a:gd name="T34" fmla="*/ 2431 w 274"/>
              <a:gd name="T35" fmla="*/ 1383 h 320"/>
              <a:gd name="T36" fmla="*/ 2819 w 274"/>
              <a:gd name="T37" fmla="*/ 1033 h 320"/>
              <a:gd name="T38" fmla="*/ 2819 w 274"/>
              <a:gd name="T39" fmla="*/ 276 h 320"/>
              <a:gd name="T40" fmla="*/ 3328 w 274"/>
              <a:gd name="T41" fmla="*/ 105 h 320"/>
              <a:gd name="T42" fmla="*/ 4207 w 274"/>
              <a:gd name="T43" fmla="*/ 512 h 320"/>
              <a:gd name="T44" fmla="*/ 5343 w 274"/>
              <a:gd name="T45" fmla="*/ 618 h 320"/>
              <a:gd name="T46" fmla="*/ 6069 w 274"/>
              <a:gd name="T47" fmla="*/ 0 h 320"/>
              <a:gd name="T48" fmla="*/ 6899 w 274"/>
              <a:gd name="T49" fmla="*/ 553 h 320"/>
              <a:gd name="T50" fmla="*/ 6517 w 274"/>
              <a:gd name="T51" fmla="*/ 748 h 320"/>
              <a:gd name="T52" fmla="*/ 6081 w 274"/>
              <a:gd name="T53" fmla="*/ 1262 h 320"/>
              <a:gd name="T54" fmla="*/ 5353 w 274"/>
              <a:gd name="T55" fmla="*/ 1383 h 320"/>
              <a:gd name="T56" fmla="*/ 5104 w 274"/>
              <a:gd name="T57" fmla="*/ 1538 h 320"/>
              <a:gd name="T58" fmla="*/ 5771 w 274"/>
              <a:gd name="T59" fmla="*/ 1854 h 320"/>
              <a:gd name="T60" fmla="*/ 7091 w 274"/>
              <a:gd name="T61" fmla="*/ 1383 h 320"/>
              <a:gd name="T62" fmla="*/ 9191 w 274"/>
              <a:gd name="T63" fmla="*/ 2048 h 320"/>
              <a:gd name="T64" fmla="*/ 9376 w 274"/>
              <a:gd name="T65" fmla="*/ 3337 h 320"/>
              <a:gd name="T66" fmla="*/ 8534 w 274"/>
              <a:gd name="T67" fmla="*/ 3337 h 320"/>
              <a:gd name="T68" fmla="*/ 8488 w 274"/>
              <a:gd name="T69" fmla="*/ 3715 h 320"/>
              <a:gd name="T70" fmla="*/ 8932 w 274"/>
              <a:gd name="T71" fmla="*/ 4276 h 320"/>
              <a:gd name="T72" fmla="*/ 8534 w 274"/>
              <a:gd name="T73" fmla="*/ 4607 h 320"/>
              <a:gd name="T74" fmla="*/ 8963 w 274"/>
              <a:gd name="T75" fmla="*/ 5129 h 320"/>
              <a:gd name="T76" fmla="*/ 8296 w 274"/>
              <a:gd name="T77" fmla="*/ 5730 h 320"/>
              <a:gd name="T78" fmla="*/ 7980 w 274"/>
              <a:gd name="T79" fmla="*/ 5413 h 320"/>
              <a:gd name="T80" fmla="*/ 6951 w 274"/>
              <a:gd name="T81" fmla="*/ 7344 h 320"/>
              <a:gd name="T82" fmla="*/ 6751 w 274"/>
              <a:gd name="T83" fmla="*/ 7619 h 320"/>
              <a:gd name="T84" fmla="*/ 6751 w 274"/>
              <a:gd name="T85" fmla="*/ 7619 h 32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74"/>
              <a:gd name="T130" fmla="*/ 0 h 320"/>
              <a:gd name="T131" fmla="*/ 274 w 274"/>
              <a:gd name="T132" fmla="*/ 320 h 320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74" h="320">
                <a:moveTo>
                  <a:pt x="197" y="303"/>
                </a:moveTo>
                <a:lnTo>
                  <a:pt x="156" y="319"/>
                </a:lnTo>
                <a:lnTo>
                  <a:pt x="133" y="295"/>
                </a:lnTo>
                <a:lnTo>
                  <a:pt x="115" y="316"/>
                </a:lnTo>
                <a:lnTo>
                  <a:pt x="90" y="316"/>
                </a:lnTo>
                <a:lnTo>
                  <a:pt x="79" y="292"/>
                </a:lnTo>
                <a:lnTo>
                  <a:pt x="66" y="260"/>
                </a:lnTo>
                <a:lnTo>
                  <a:pt x="42" y="255"/>
                </a:lnTo>
                <a:lnTo>
                  <a:pt x="16" y="207"/>
                </a:lnTo>
                <a:lnTo>
                  <a:pt x="0" y="183"/>
                </a:lnTo>
                <a:lnTo>
                  <a:pt x="10" y="171"/>
                </a:lnTo>
                <a:lnTo>
                  <a:pt x="16" y="166"/>
                </a:lnTo>
                <a:lnTo>
                  <a:pt x="43" y="128"/>
                </a:lnTo>
                <a:lnTo>
                  <a:pt x="42" y="96"/>
                </a:lnTo>
                <a:lnTo>
                  <a:pt x="51" y="83"/>
                </a:lnTo>
                <a:lnTo>
                  <a:pt x="72" y="79"/>
                </a:lnTo>
                <a:lnTo>
                  <a:pt x="79" y="70"/>
                </a:lnTo>
                <a:lnTo>
                  <a:pt x="71" y="55"/>
                </a:lnTo>
                <a:lnTo>
                  <a:pt x="82" y="41"/>
                </a:lnTo>
                <a:lnTo>
                  <a:pt x="82" y="11"/>
                </a:lnTo>
                <a:lnTo>
                  <a:pt x="97" y="4"/>
                </a:lnTo>
                <a:lnTo>
                  <a:pt x="123" y="20"/>
                </a:lnTo>
                <a:lnTo>
                  <a:pt x="155" y="25"/>
                </a:lnTo>
                <a:lnTo>
                  <a:pt x="176" y="0"/>
                </a:lnTo>
                <a:lnTo>
                  <a:pt x="201" y="22"/>
                </a:lnTo>
                <a:lnTo>
                  <a:pt x="190" y="30"/>
                </a:lnTo>
                <a:lnTo>
                  <a:pt x="177" y="50"/>
                </a:lnTo>
                <a:lnTo>
                  <a:pt x="156" y="55"/>
                </a:lnTo>
                <a:lnTo>
                  <a:pt x="149" y="61"/>
                </a:lnTo>
                <a:lnTo>
                  <a:pt x="168" y="73"/>
                </a:lnTo>
                <a:lnTo>
                  <a:pt x="206" y="55"/>
                </a:lnTo>
                <a:lnTo>
                  <a:pt x="267" y="81"/>
                </a:lnTo>
                <a:lnTo>
                  <a:pt x="273" y="133"/>
                </a:lnTo>
                <a:lnTo>
                  <a:pt x="249" y="133"/>
                </a:lnTo>
                <a:lnTo>
                  <a:pt x="247" y="148"/>
                </a:lnTo>
                <a:lnTo>
                  <a:pt x="260" y="170"/>
                </a:lnTo>
                <a:lnTo>
                  <a:pt x="249" y="183"/>
                </a:lnTo>
                <a:lnTo>
                  <a:pt x="261" y="204"/>
                </a:lnTo>
                <a:lnTo>
                  <a:pt x="241" y="228"/>
                </a:lnTo>
                <a:lnTo>
                  <a:pt x="232" y="215"/>
                </a:lnTo>
                <a:lnTo>
                  <a:pt x="202" y="292"/>
                </a:lnTo>
                <a:lnTo>
                  <a:pt x="197" y="303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24" name="952350.375292.527.125355"/>
          <p:cNvSpPr>
            <a:spLocks noChangeAspect="1"/>
          </p:cNvSpPr>
          <p:nvPr/>
        </p:nvSpPr>
        <p:spPr bwMode="auto">
          <a:xfrm>
            <a:off x="5389034" y="3530363"/>
            <a:ext cx="640927" cy="485140"/>
          </a:xfrm>
          <a:custGeom>
            <a:avLst/>
            <a:gdLst>
              <a:gd name="T0" fmla="*/ 12258 w 404"/>
              <a:gd name="T1" fmla="*/ 6233 h 323"/>
              <a:gd name="T2" fmla="*/ 11988 w 404"/>
              <a:gd name="T3" fmla="*/ 6906 h 323"/>
              <a:gd name="T4" fmla="*/ 11570 w 404"/>
              <a:gd name="T5" fmla="*/ 7246 h 323"/>
              <a:gd name="T6" fmla="*/ 10893 w 404"/>
              <a:gd name="T7" fmla="*/ 7893 h 323"/>
              <a:gd name="T8" fmla="*/ 9838 w 404"/>
              <a:gd name="T9" fmla="*/ 7751 h 323"/>
              <a:gd name="T10" fmla="*/ 8979 w 404"/>
              <a:gd name="T11" fmla="*/ 7362 h 323"/>
              <a:gd name="T12" fmla="*/ 8521 w 404"/>
              <a:gd name="T13" fmla="*/ 7539 h 323"/>
              <a:gd name="T14" fmla="*/ 6728 w 404"/>
              <a:gd name="T15" fmla="*/ 7424 h 323"/>
              <a:gd name="T16" fmla="*/ 6651 w 404"/>
              <a:gd name="T17" fmla="*/ 6876 h 323"/>
              <a:gd name="T18" fmla="*/ 5798 w 404"/>
              <a:gd name="T19" fmla="*/ 6393 h 323"/>
              <a:gd name="T20" fmla="*/ 5468 w 404"/>
              <a:gd name="T21" fmla="*/ 5970 h 323"/>
              <a:gd name="T22" fmla="*/ 5873 w 404"/>
              <a:gd name="T23" fmla="*/ 5659 h 323"/>
              <a:gd name="T24" fmla="*/ 5873 w 404"/>
              <a:gd name="T25" fmla="*/ 5392 h 323"/>
              <a:gd name="T26" fmla="*/ 5873 w 404"/>
              <a:gd name="T27" fmla="*/ 5054 h 323"/>
              <a:gd name="T28" fmla="*/ 6992 w 404"/>
              <a:gd name="T29" fmla="*/ 4940 h 323"/>
              <a:gd name="T30" fmla="*/ 7036 w 404"/>
              <a:gd name="T31" fmla="*/ 4615 h 323"/>
              <a:gd name="T32" fmla="*/ 6651 w 404"/>
              <a:gd name="T33" fmla="*/ 4230 h 323"/>
              <a:gd name="T34" fmla="*/ 6084 w 404"/>
              <a:gd name="T35" fmla="*/ 4210 h 323"/>
              <a:gd name="T36" fmla="*/ 5798 w 404"/>
              <a:gd name="T37" fmla="*/ 4647 h 323"/>
              <a:gd name="T38" fmla="*/ 4872 w 404"/>
              <a:gd name="T39" fmla="*/ 4485 h 323"/>
              <a:gd name="T40" fmla="*/ 4515 w 404"/>
              <a:gd name="T41" fmla="*/ 4115 h 323"/>
              <a:gd name="T42" fmla="*/ 4003 w 404"/>
              <a:gd name="T43" fmla="*/ 3933 h 323"/>
              <a:gd name="T44" fmla="*/ 4169 w 404"/>
              <a:gd name="T45" fmla="*/ 2945 h 323"/>
              <a:gd name="T46" fmla="*/ 4090 w 404"/>
              <a:gd name="T47" fmla="*/ 2774 h 323"/>
              <a:gd name="T48" fmla="*/ 3480 w 404"/>
              <a:gd name="T49" fmla="*/ 2857 h 323"/>
              <a:gd name="T50" fmla="*/ 3028 w 404"/>
              <a:gd name="T51" fmla="*/ 2547 h 323"/>
              <a:gd name="T52" fmla="*/ 1954 w 404"/>
              <a:gd name="T53" fmla="*/ 2364 h 323"/>
              <a:gd name="T54" fmla="*/ 1331 w 404"/>
              <a:gd name="T55" fmla="*/ 1876 h 323"/>
              <a:gd name="T56" fmla="*/ 0 w 404"/>
              <a:gd name="T57" fmla="*/ 1507 h 323"/>
              <a:gd name="T58" fmla="*/ 120 w 404"/>
              <a:gd name="T59" fmla="*/ 1024 h 323"/>
              <a:gd name="T60" fmla="*/ 687 w 404"/>
              <a:gd name="T61" fmla="*/ 844 h 323"/>
              <a:gd name="T62" fmla="*/ 1644 w 404"/>
              <a:gd name="T63" fmla="*/ 1507 h 323"/>
              <a:gd name="T64" fmla="*/ 1954 w 404"/>
              <a:gd name="T65" fmla="*/ 1507 h 323"/>
              <a:gd name="T66" fmla="*/ 2885 w 404"/>
              <a:gd name="T67" fmla="*/ 1410 h 323"/>
              <a:gd name="T68" fmla="*/ 3367 w 404"/>
              <a:gd name="T69" fmla="*/ 1115 h 323"/>
              <a:gd name="T70" fmla="*/ 4092 w 404"/>
              <a:gd name="T71" fmla="*/ 1535 h 323"/>
              <a:gd name="T72" fmla="*/ 4390 w 404"/>
              <a:gd name="T73" fmla="*/ 1128 h 323"/>
              <a:gd name="T74" fmla="*/ 4509 w 404"/>
              <a:gd name="T75" fmla="*/ 873 h 323"/>
              <a:gd name="T76" fmla="*/ 5110 w 404"/>
              <a:gd name="T77" fmla="*/ 634 h 323"/>
              <a:gd name="T78" fmla="*/ 5304 w 404"/>
              <a:gd name="T79" fmla="*/ 104 h 323"/>
              <a:gd name="T80" fmla="*/ 5873 w 404"/>
              <a:gd name="T81" fmla="*/ 0 h 323"/>
              <a:gd name="T82" fmla="*/ 7409 w 404"/>
              <a:gd name="T83" fmla="*/ 744 h 323"/>
              <a:gd name="T84" fmla="*/ 8469 w 404"/>
              <a:gd name="T85" fmla="*/ 1115 h 323"/>
              <a:gd name="T86" fmla="*/ 10545 w 404"/>
              <a:gd name="T87" fmla="*/ 3680 h 323"/>
              <a:gd name="T88" fmla="*/ 10443 w 404"/>
              <a:gd name="T89" fmla="*/ 3939 h 323"/>
              <a:gd name="T90" fmla="*/ 11863 w 404"/>
              <a:gd name="T91" fmla="*/ 4428 h 323"/>
              <a:gd name="T92" fmla="*/ 12227 w 404"/>
              <a:gd name="T93" fmla="*/ 4828 h 323"/>
              <a:gd name="T94" fmla="*/ 12862 w 404"/>
              <a:gd name="T95" fmla="*/ 5082 h 323"/>
              <a:gd name="T96" fmla="*/ 13206 w 404"/>
              <a:gd name="T97" fmla="*/ 5529 h 323"/>
              <a:gd name="T98" fmla="*/ 12727 w 404"/>
              <a:gd name="T99" fmla="*/ 5665 h 323"/>
              <a:gd name="T100" fmla="*/ 12049 w 404"/>
              <a:gd name="T101" fmla="*/ 5528 h 323"/>
              <a:gd name="T102" fmla="*/ 11057 w 404"/>
              <a:gd name="T103" fmla="*/ 5528 h 323"/>
              <a:gd name="T104" fmla="*/ 10190 w 404"/>
              <a:gd name="T105" fmla="*/ 5263 h 323"/>
              <a:gd name="T106" fmla="*/ 9785 w 404"/>
              <a:gd name="T107" fmla="*/ 5528 h 323"/>
              <a:gd name="T108" fmla="*/ 10658 w 404"/>
              <a:gd name="T109" fmla="*/ 5665 h 323"/>
              <a:gd name="T110" fmla="*/ 11419 w 404"/>
              <a:gd name="T111" fmla="*/ 5945 h 323"/>
              <a:gd name="T112" fmla="*/ 12258 w 404"/>
              <a:gd name="T113" fmla="*/ 6233 h 323"/>
              <a:gd name="T114" fmla="*/ 12258 w 404"/>
              <a:gd name="T115" fmla="*/ 6233 h 323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404"/>
              <a:gd name="T175" fmla="*/ 0 h 323"/>
              <a:gd name="T176" fmla="*/ 404 w 404"/>
              <a:gd name="T177" fmla="*/ 323 h 323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404" h="323">
                <a:moveTo>
                  <a:pt x="375" y="255"/>
                </a:moveTo>
                <a:lnTo>
                  <a:pt x="365" y="282"/>
                </a:lnTo>
                <a:lnTo>
                  <a:pt x="354" y="297"/>
                </a:lnTo>
                <a:lnTo>
                  <a:pt x="333" y="322"/>
                </a:lnTo>
                <a:lnTo>
                  <a:pt x="301" y="317"/>
                </a:lnTo>
                <a:lnTo>
                  <a:pt x="275" y="301"/>
                </a:lnTo>
                <a:lnTo>
                  <a:pt x="260" y="308"/>
                </a:lnTo>
                <a:lnTo>
                  <a:pt x="205" y="303"/>
                </a:lnTo>
                <a:lnTo>
                  <a:pt x="203" y="281"/>
                </a:lnTo>
                <a:lnTo>
                  <a:pt x="176" y="261"/>
                </a:lnTo>
                <a:lnTo>
                  <a:pt x="166" y="245"/>
                </a:lnTo>
                <a:lnTo>
                  <a:pt x="179" y="231"/>
                </a:lnTo>
                <a:lnTo>
                  <a:pt x="179" y="220"/>
                </a:lnTo>
                <a:lnTo>
                  <a:pt x="179" y="206"/>
                </a:lnTo>
                <a:lnTo>
                  <a:pt x="213" y="202"/>
                </a:lnTo>
                <a:lnTo>
                  <a:pt x="215" y="188"/>
                </a:lnTo>
                <a:lnTo>
                  <a:pt x="203" y="173"/>
                </a:lnTo>
                <a:lnTo>
                  <a:pt x="186" y="172"/>
                </a:lnTo>
                <a:lnTo>
                  <a:pt x="176" y="190"/>
                </a:lnTo>
                <a:lnTo>
                  <a:pt x="149" y="184"/>
                </a:lnTo>
                <a:lnTo>
                  <a:pt x="139" y="169"/>
                </a:lnTo>
                <a:lnTo>
                  <a:pt x="122" y="160"/>
                </a:lnTo>
                <a:lnTo>
                  <a:pt x="128" y="120"/>
                </a:lnTo>
                <a:lnTo>
                  <a:pt x="124" y="113"/>
                </a:lnTo>
                <a:lnTo>
                  <a:pt x="106" y="116"/>
                </a:lnTo>
                <a:lnTo>
                  <a:pt x="92" y="105"/>
                </a:lnTo>
                <a:lnTo>
                  <a:pt x="60" y="96"/>
                </a:lnTo>
                <a:lnTo>
                  <a:pt x="41" y="77"/>
                </a:lnTo>
                <a:lnTo>
                  <a:pt x="0" y="61"/>
                </a:lnTo>
                <a:lnTo>
                  <a:pt x="3" y="42"/>
                </a:lnTo>
                <a:lnTo>
                  <a:pt x="20" y="35"/>
                </a:lnTo>
                <a:lnTo>
                  <a:pt x="50" y="61"/>
                </a:lnTo>
                <a:lnTo>
                  <a:pt x="60" y="61"/>
                </a:lnTo>
                <a:lnTo>
                  <a:pt x="87" y="57"/>
                </a:lnTo>
                <a:lnTo>
                  <a:pt x="103" y="45"/>
                </a:lnTo>
                <a:lnTo>
                  <a:pt x="125" y="62"/>
                </a:lnTo>
                <a:lnTo>
                  <a:pt x="134" y="46"/>
                </a:lnTo>
                <a:lnTo>
                  <a:pt x="138" y="36"/>
                </a:lnTo>
                <a:lnTo>
                  <a:pt x="156" y="26"/>
                </a:lnTo>
                <a:lnTo>
                  <a:pt x="161" y="4"/>
                </a:lnTo>
                <a:lnTo>
                  <a:pt x="179" y="0"/>
                </a:lnTo>
                <a:lnTo>
                  <a:pt x="226" y="31"/>
                </a:lnTo>
                <a:lnTo>
                  <a:pt x="258" y="45"/>
                </a:lnTo>
                <a:lnTo>
                  <a:pt x="322" y="150"/>
                </a:lnTo>
                <a:lnTo>
                  <a:pt x="319" y="161"/>
                </a:lnTo>
                <a:lnTo>
                  <a:pt x="362" y="181"/>
                </a:lnTo>
                <a:lnTo>
                  <a:pt x="374" y="198"/>
                </a:lnTo>
                <a:lnTo>
                  <a:pt x="393" y="208"/>
                </a:lnTo>
                <a:lnTo>
                  <a:pt x="403" y="227"/>
                </a:lnTo>
                <a:lnTo>
                  <a:pt x="389" y="232"/>
                </a:lnTo>
                <a:lnTo>
                  <a:pt x="368" y="226"/>
                </a:lnTo>
                <a:lnTo>
                  <a:pt x="338" y="226"/>
                </a:lnTo>
                <a:lnTo>
                  <a:pt x="311" y="216"/>
                </a:lnTo>
                <a:lnTo>
                  <a:pt x="298" y="226"/>
                </a:lnTo>
                <a:lnTo>
                  <a:pt x="325" y="232"/>
                </a:lnTo>
                <a:lnTo>
                  <a:pt x="349" y="243"/>
                </a:lnTo>
                <a:lnTo>
                  <a:pt x="375" y="255"/>
                </a:lnTo>
              </a:path>
            </a:pathLst>
          </a:custGeom>
          <a:solidFill>
            <a:srgbClr val="FFBFBF"/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25" name="953368.12524829.12547.8755"/>
          <p:cNvSpPr>
            <a:spLocks noChangeAspect="1"/>
          </p:cNvSpPr>
          <p:nvPr/>
        </p:nvSpPr>
        <p:spPr bwMode="auto">
          <a:xfrm>
            <a:off x="4566920" y="3845323"/>
            <a:ext cx="882227" cy="524933"/>
          </a:xfrm>
          <a:custGeom>
            <a:avLst/>
            <a:gdLst>
              <a:gd name="T0" fmla="*/ 3186 w 551"/>
              <a:gd name="T1" fmla="*/ 9487 h 346"/>
              <a:gd name="T2" fmla="*/ 5899 w 551"/>
              <a:gd name="T3" fmla="*/ 9082 h 346"/>
              <a:gd name="T4" fmla="*/ 6045 w 551"/>
              <a:gd name="T5" fmla="*/ 8039 h 346"/>
              <a:gd name="T6" fmla="*/ 9936 w 551"/>
              <a:gd name="T7" fmla="*/ 7927 h 346"/>
              <a:gd name="T8" fmla="*/ 11803 w 551"/>
              <a:gd name="T9" fmla="*/ 8827 h 346"/>
              <a:gd name="T10" fmla="*/ 13441 w 551"/>
              <a:gd name="T11" fmla="*/ 8196 h 346"/>
              <a:gd name="T12" fmla="*/ 14167 w 551"/>
              <a:gd name="T13" fmla="*/ 8827 h 346"/>
              <a:gd name="T14" fmla="*/ 15220 w 551"/>
              <a:gd name="T15" fmla="*/ 7908 h 346"/>
              <a:gd name="T16" fmla="*/ 15661 w 551"/>
              <a:gd name="T17" fmla="*/ 9082 h 346"/>
              <a:gd name="T18" fmla="*/ 16657 w 551"/>
              <a:gd name="T19" fmla="*/ 9487 h 346"/>
              <a:gd name="T20" fmla="*/ 18559 w 551"/>
              <a:gd name="T21" fmla="*/ 8642 h 346"/>
              <a:gd name="T22" fmla="*/ 21772 w 551"/>
              <a:gd name="T23" fmla="*/ 7293 h 346"/>
              <a:gd name="T24" fmla="*/ 21485 w 551"/>
              <a:gd name="T25" fmla="*/ 5010 h 346"/>
              <a:gd name="T26" fmla="*/ 21823 w 551"/>
              <a:gd name="T27" fmla="*/ 4166 h 346"/>
              <a:gd name="T28" fmla="*/ 19745 w 551"/>
              <a:gd name="T29" fmla="*/ 3441 h 346"/>
              <a:gd name="T30" fmla="*/ 18262 w 551"/>
              <a:gd name="T31" fmla="*/ 3441 h 346"/>
              <a:gd name="T32" fmla="*/ 16138 w 551"/>
              <a:gd name="T33" fmla="*/ 2904 h 346"/>
              <a:gd name="T34" fmla="*/ 14884 w 551"/>
              <a:gd name="T35" fmla="*/ 1994 h 346"/>
              <a:gd name="T36" fmla="*/ 13822 w 551"/>
              <a:gd name="T37" fmla="*/ 1933 h 346"/>
              <a:gd name="T38" fmla="*/ 11304 w 551"/>
              <a:gd name="T39" fmla="*/ 1933 h 346"/>
              <a:gd name="T40" fmla="*/ 6634 w 551"/>
              <a:gd name="T41" fmla="*/ 0 h 346"/>
              <a:gd name="T42" fmla="*/ 5614 w 551"/>
              <a:gd name="T43" fmla="*/ 233 h 346"/>
              <a:gd name="T44" fmla="*/ 2814 w 551"/>
              <a:gd name="T45" fmla="*/ 233 h 346"/>
              <a:gd name="T46" fmla="*/ 3186 w 551"/>
              <a:gd name="T47" fmla="*/ 942 h 346"/>
              <a:gd name="T48" fmla="*/ 4513 w 551"/>
              <a:gd name="T49" fmla="*/ 1238 h 346"/>
              <a:gd name="T50" fmla="*/ 3052 w 551"/>
              <a:gd name="T51" fmla="*/ 1933 h 346"/>
              <a:gd name="T52" fmla="*/ 3052 w 551"/>
              <a:gd name="T53" fmla="*/ 2842 h 346"/>
              <a:gd name="T54" fmla="*/ 3866 w 551"/>
              <a:gd name="T55" fmla="*/ 3699 h 346"/>
              <a:gd name="T56" fmla="*/ 4895 w 551"/>
              <a:gd name="T57" fmla="*/ 5632 h 346"/>
              <a:gd name="T58" fmla="*/ 4179 w 551"/>
              <a:gd name="T59" fmla="*/ 5976 h 346"/>
              <a:gd name="T60" fmla="*/ 572 w 551"/>
              <a:gd name="T61" fmla="*/ 6932 h 346"/>
              <a:gd name="T62" fmla="*/ 475 w 551"/>
              <a:gd name="T63" fmla="*/ 7843 h 346"/>
              <a:gd name="T64" fmla="*/ 1175 w 551"/>
              <a:gd name="T65" fmla="*/ 8884 h 346"/>
              <a:gd name="T66" fmla="*/ 2699 w 551"/>
              <a:gd name="T67" fmla="*/ 10293 h 34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551"/>
              <a:gd name="T103" fmla="*/ 0 h 346"/>
              <a:gd name="T104" fmla="*/ 551 w 551"/>
              <a:gd name="T105" fmla="*/ 346 h 34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551" h="346">
                <a:moveTo>
                  <a:pt x="65" y="345"/>
                </a:moveTo>
                <a:lnTo>
                  <a:pt x="76" y="318"/>
                </a:lnTo>
                <a:lnTo>
                  <a:pt x="109" y="290"/>
                </a:lnTo>
                <a:lnTo>
                  <a:pt x="141" y="304"/>
                </a:lnTo>
                <a:lnTo>
                  <a:pt x="162" y="290"/>
                </a:lnTo>
                <a:lnTo>
                  <a:pt x="144" y="270"/>
                </a:lnTo>
                <a:lnTo>
                  <a:pt x="153" y="261"/>
                </a:lnTo>
                <a:lnTo>
                  <a:pt x="238" y="267"/>
                </a:lnTo>
                <a:lnTo>
                  <a:pt x="267" y="287"/>
                </a:lnTo>
                <a:lnTo>
                  <a:pt x="283" y="296"/>
                </a:lnTo>
                <a:lnTo>
                  <a:pt x="305" y="280"/>
                </a:lnTo>
                <a:lnTo>
                  <a:pt x="322" y="275"/>
                </a:lnTo>
                <a:lnTo>
                  <a:pt x="325" y="296"/>
                </a:lnTo>
                <a:lnTo>
                  <a:pt x="339" y="296"/>
                </a:lnTo>
                <a:lnTo>
                  <a:pt x="347" y="283"/>
                </a:lnTo>
                <a:lnTo>
                  <a:pt x="365" y="265"/>
                </a:lnTo>
                <a:lnTo>
                  <a:pt x="375" y="277"/>
                </a:lnTo>
                <a:lnTo>
                  <a:pt x="375" y="304"/>
                </a:lnTo>
                <a:lnTo>
                  <a:pt x="382" y="315"/>
                </a:lnTo>
                <a:lnTo>
                  <a:pt x="399" y="318"/>
                </a:lnTo>
                <a:lnTo>
                  <a:pt x="418" y="299"/>
                </a:lnTo>
                <a:lnTo>
                  <a:pt x="445" y="290"/>
                </a:lnTo>
                <a:lnTo>
                  <a:pt x="498" y="243"/>
                </a:lnTo>
                <a:lnTo>
                  <a:pt x="522" y="245"/>
                </a:lnTo>
                <a:lnTo>
                  <a:pt x="550" y="235"/>
                </a:lnTo>
                <a:lnTo>
                  <a:pt x="515" y="168"/>
                </a:lnTo>
                <a:lnTo>
                  <a:pt x="526" y="148"/>
                </a:lnTo>
                <a:lnTo>
                  <a:pt x="523" y="140"/>
                </a:lnTo>
                <a:lnTo>
                  <a:pt x="505" y="135"/>
                </a:lnTo>
                <a:lnTo>
                  <a:pt x="473" y="116"/>
                </a:lnTo>
                <a:lnTo>
                  <a:pt x="458" y="107"/>
                </a:lnTo>
                <a:lnTo>
                  <a:pt x="438" y="116"/>
                </a:lnTo>
                <a:lnTo>
                  <a:pt x="416" y="98"/>
                </a:lnTo>
                <a:lnTo>
                  <a:pt x="387" y="98"/>
                </a:lnTo>
                <a:lnTo>
                  <a:pt x="365" y="86"/>
                </a:lnTo>
                <a:lnTo>
                  <a:pt x="358" y="67"/>
                </a:lnTo>
                <a:lnTo>
                  <a:pt x="347" y="55"/>
                </a:lnTo>
                <a:lnTo>
                  <a:pt x="331" y="65"/>
                </a:lnTo>
                <a:lnTo>
                  <a:pt x="317" y="58"/>
                </a:lnTo>
                <a:lnTo>
                  <a:pt x="271" y="65"/>
                </a:lnTo>
                <a:lnTo>
                  <a:pt x="220" y="54"/>
                </a:lnTo>
                <a:lnTo>
                  <a:pt x="159" y="0"/>
                </a:lnTo>
                <a:lnTo>
                  <a:pt x="143" y="14"/>
                </a:lnTo>
                <a:lnTo>
                  <a:pt x="135" y="8"/>
                </a:lnTo>
                <a:lnTo>
                  <a:pt x="123" y="8"/>
                </a:lnTo>
                <a:lnTo>
                  <a:pt x="68" y="8"/>
                </a:lnTo>
                <a:lnTo>
                  <a:pt x="59" y="15"/>
                </a:lnTo>
                <a:lnTo>
                  <a:pt x="76" y="31"/>
                </a:lnTo>
                <a:lnTo>
                  <a:pt x="93" y="35"/>
                </a:lnTo>
                <a:lnTo>
                  <a:pt x="108" y="41"/>
                </a:lnTo>
                <a:lnTo>
                  <a:pt x="100" y="52"/>
                </a:lnTo>
                <a:lnTo>
                  <a:pt x="73" y="65"/>
                </a:lnTo>
                <a:lnTo>
                  <a:pt x="68" y="87"/>
                </a:lnTo>
                <a:lnTo>
                  <a:pt x="73" y="95"/>
                </a:lnTo>
                <a:lnTo>
                  <a:pt x="76" y="122"/>
                </a:lnTo>
                <a:lnTo>
                  <a:pt x="93" y="125"/>
                </a:lnTo>
                <a:lnTo>
                  <a:pt x="109" y="146"/>
                </a:lnTo>
                <a:lnTo>
                  <a:pt x="117" y="189"/>
                </a:lnTo>
                <a:lnTo>
                  <a:pt x="111" y="203"/>
                </a:lnTo>
                <a:lnTo>
                  <a:pt x="100" y="200"/>
                </a:lnTo>
                <a:lnTo>
                  <a:pt x="69" y="225"/>
                </a:lnTo>
                <a:lnTo>
                  <a:pt x="14" y="233"/>
                </a:lnTo>
                <a:lnTo>
                  <a:pt x="0" y="248"/>
                </a:lnTo>
                <a:lnTo>
                  <a:pt x="12" y="263"/>
                </a:lnTo>
                <a:lnTo>
                  <a:pt x="13" y="295"/>
                </a:lnTo>
                <a:lnTo>
                  <a:pt x="28" y="298"/>
                </a:lnTo>
                <a:lnTo>
                  <a:pt x="65" y="345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26" name="958325.125231.1255430.755"/>
          <p:cNvSpPr>
            <a:spLocks noChangeAspect="1"/>
          </p:cNvSpPr>
          <p:nvPr/>
        </p:nvSpPr>
        <p:spPr bwMode="auto">
          <a:xfrm>
            <a:off x="4264661" y="3079089"/>
            <a:ext cx="559647" cy="965200"/>
          </a:xfrm>
          <a:custGeom>
            <a:avLst/>
            <a:gdLst>
              <a:gd name="T0" fmla="*/ 9420 w 354"/>
              <a:gd name="T1" fmla="*/ 9576 h 640"/>
              <a:gd name="T2" fmla="*/ 9198 w 354"/>
              <a:gd name="T3" fmla="*/ 5389 h 640"/>
              <a:gd name="T4" fmla="*/ 9960 w 354"/>
              <a:gd name="T5" fmla="*/ 4065 h 640"/>
              <a:gd name="T6" fmla="*/ 9880 w 354"/>
              <a:gd name="T7" fmla="*/ 2123 h 640"/>
              <a:gd name="T8" fmla="*/ 10344 w 354"/>
              <a:gd name="T9" fmla="*/ 853 h 640"/>
              <a:gd name="T10" fmla="*/ 9971 w 354"/>
              <a:gd name="T11" fmla="*/ 0 h 640"/>
              <a:gd name="T12" fmla="*/ 8273 w 354"/>
              <a:gd name="T13" fmla="*/ 448 h 640"/>
              <a:gd name="T14" fmla="*/ 7734 w 354"/>
              <a:gd name="T15" fmla="*/ 1625 h 640"/>
              <a:gd name="T16" fmla="*/ 7082 w 354"/>
              <a:gd name="T17" fmla="*/ 2048 h 640"/>
              <a:gd name="T18" fmla="*/ 4903 w 354"/>
              <a:gd name="T19" fmla="*/ 4150 h 640"/>
              <a:gd name="T20" fmla="*/ 3216 w 354"/>
              <a:gd name="T21" fmla="*/ 4065 h 640"/>
              <a:gd name="T22" fmla="*/ 2763 w 354"/>
              <a:gd name="T23" fmla="*/ 5350 h 640"/>
              <a:gd name="T24" fmla="*/ 4903 w 354"/>
              <a:gd name="T25" fmla="*/ 6374 h 640"/>
              <a:gd name="T26" fmla="*/ 6033 w 354"/>
              <a:gd name="T27" fmla="*/ 7371 h 640"/>
              <a:gd name="T28" fmla="*/ 5831 w 354"/>
              <a:gd name="T29" fmla="*/ 8661 h 640"/>
              <a:gd name="T30" fmla="*/ 4228 w 354"/>
              <a:gd name="T31" fmla="*/ 9058 h 640"/>
              <a:gd name="T32" fmla="*/ 4044 w 354"/>
              <a:gd name="T33" fmla="*/ 9398 h 640"/>
              <a:gd name="T34" fmla="*/ 2899 w 354"/>
              <a:gd name="T35" fmla="*/ 9824 h 640"/>
              <a:gd name="T36" fmla="*/ 1552 w 354"/>
              <a:gd name="T37" fmla="*/ 9576 h 640"/>
              <a:gd name="T38" fmla="*/ 1552 w 354"/>
              <a:gd name="T39" fmla="*/ 10033 h 640"/>
              <a:gd name="T40" fmla="*/ 1097 w 354"/>
              <a:gd name="T41" fmla="*/ 10738 h 640"/>
              <a:gd name="T42" fmla="*/ 1234 w 354"/>
              <a:gd name="T43" fmla="*/ 12070 h 640"/>
              <a:gd name="T44" fmla="*/ 1440 w 354"/>
              <a:gd name="T45" fmla="*/ 12691 h 640"/>
              <a:gd name="T46" fmla="*/ 0 w 354"/>
              <a:gd name="T47" fmla="*/ 12892 h 640"/>
              <a:gd name="T48" fmla="*/ 162 w 354"/>
              <a:gd name="T49" fmla="*/ 14080 h 640"/>
              <a:gd name="T50" fmla="*/ 720 w 354"/>
              <a:gd name="T51" fmla="*/ 14562 h 640"/>
              <a:gd name="T52" fmla="*/ 2660 w 354"/>
              <a:gd name="T53" fmla="*/ 14363 h 640"/>
              <a:gd name="T54" fmla="*/ 3033 w 354"/>
              <a:gd name="T55" fmla="*/ 14790 h 640"/>
              <a:gd name="T56" fmla="*/ 5028 w 354"/>
              <a:gd name="T57" fmla="*/ 15486 h 640"/>
              <a:gd name="T58" fmla="*/ 7450 w 354"/>
              <a:gd name="T59" fmla="*/ 15685 h 640"/>
              <a:gd name="T60" fmla="*/ 8653 w 354"/>
              <a:gd name="T61" fmla="*/ 15909 h 640"/>
              <a:gd name="T62" fmla="*/ 8384 w 354"/>
              <a:gd name="T63" fmla="*/ 15012 h 640"/>
              <a:gd name="T64" fmla="*/ 9420 w 354"/>
              <a:gd name="T65" fmla="*/ 14120 h 640"/>
              <a:gd name="T66" fmla="*/ 9198 w 354"/>
              <a:gd name="T67" fmla="*/ 13718 h 640"/>
              <a:gd name="T68" fmla="*/ 8117 w 354"/>
              <a:gd name="T69" fmla="*/ 13213 h 640"/>
              <a:gd name="T70" fmla="*/ 10165 w 354"/>
              <a:gd name="T71" fmla="*/ 13044 h 640"/>
              <a:gd name="T72" fmla="*/ 10808 w 354"/>
              <a:gd name="T73" fmla="*/ 13205 h 640"/>
              <a:gd name="T74" fmla="*/ 11286 w 354"/>
              <a:gd name="T75" fmla="*/ 12269 h 640"/>
              <a:gd name="T76" fmla="*/ 9695 w 354"/>
              <a:gd name="T77" fmla="*/ 10139 h 64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354"/>
              <a:gd name="T118" fmla="*/ 0 h 640"/>
              <a:gd name="T119" fmla="*/ 354 w 354"/>
              <a:gd name="T120" fmla="*/ 640 h 640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354" h="640">
                <a:moveTo>
                  <a:pt x="303" y="403"/>
                </a:moveTo>
                <a:lnTo>
                  <a:pt x="294" y="381"/>
                </a:lnTo>
                <a:lnTo>
                  <a:pt x="311" y="324"/>
                </a:lnTo>
                <a:lnTo>
                  <a:pt x="287" y="214"/>
                </a:lnTo>
                <a:lnTo>
                  <a:pt x="303" y="187"/>
                </a:lnTo>
                <a:lnTo>
                  <a:pt x="311" y="162"/>
                </a:lnTo>
                <a:lnTo>
                  <a:pt x="289" y="117"/>
                </a:lnTo>
                <a:lnTo>
                  <a:pt x="309" y="85"/>
                </a:lnTo>
                <a:lnTo>
                  <a:pt x="312" y="56"/>
                </a:lnTo>
                <a:lnTo>
                  <a:pt x="323" y="34"/>
                </a:lnTo>
                <a:lnTo>
                  <a:pt x="322" y="7"/>
                </a:lnTo>
                <a:lnTo>
                  <a:pt x="312" y="0"/>
                </a:lnTo>
                <a:lnTo>
                  <a:pt x="298" y="17"/>
                </a:lnTo>
                <a:lnTo>
                  <a:pt x="259" y="18"/>
                </a:lnTo>
                <a:lnTo>
                  <a:pt x="239" y="49"/>
                </a:lnTo>
                <a:lnTo>
                  <a:pt x="241" y="65"/>
                </a:lnTo>
                <a:lnTo>
                  <a:pt x="237" y="76"/>
                </a:lnTo>
                <a:lnTo>
                  <a:pt x="221" y="81"/>
                </a:lnTo>
                <a:lnTo>
                  <a:pt x="160" y="169"/>
                </a:lnTo>
                <a:lnTo>
                  <a:pt x="153" y="164"/>
                </a:lnTo>
                <a:lnTo>
                  <a:pt x="135" y="158"/>
                </a:lnTo>
                <a:lnTo>
                  <a:pt x="100" y="162"/>
                </a:lnTo>
                <a:lnTo>
                  <a:pt x="88" y="177"/>
                </a:lnTo>
                <a:lnTo>
                  <a:pt x="87" y="213"/>
                </a:lnTo>
                <a:lnTo>
                  <a:pt x="92" y="224"/>
                </a:lnTo>
                <a:lnTo>
                  <a:pt x="153" y="254"/>
                </a:lnTo>
                <a:lnTo>
                  <a:pt x="184" y="274"/>
                </a:lnTo>
                <a:lnTo>
                  <a:pt x="188" y="293"/>
                </a:lnTo>
                <a:lnTo>
                  <a:pt x="173" y="316"/>
                </a:lnTo>
                <a:lnTo>
                  <a:pt x="182" y="344"/>
                </a:lnTo>
                <a:lnTo>
                  <a:pt x="176" y="357"/>
                </a:lnTo>
                <a:lnTo>
                  <a:pt x="132" y="360"/>
                </a:lnTo>
                <a:lnTo>
                  <a:pt x="123" y="367"/>
                </a:lnTo>
                <a:lnTo>
                  <a:pt x="126" y="374"/>
                </a:lnTo>
                <a:lnTo>
                  <a:pt x="126" y="386"/>
                </a:lnTo>
                <a:lnTo>
                  <a:pt x="91" y="391"/>
                </a:lnTo>
                <a:lnTo>
                  <a:pt x="72" y="381"/>
                </a:lnTo>
                <a:lnTo>
                  <a:pt x="48" y="381"/>
                </a:lnTo>
                <a:lnTo>
                  <a:pt x="45" y="386"/>
                </a:lnTo>
                <a:lnTo>
                  <a:pt x="48" y="399"/>
                </a:lnTo>
                <a:lnTo>
                  <a:pt x="37" y="413"/>
                </a:lnTo>
                <a:lnTo>
                  <a:pt x="34" y="427"/>
                </a:lnTo>
                <a:lnTo>
                  <a:pt x="56" y="445"/>
                </a:lnTo>
                <a:lnTo>
                  <a:pt x="39" y="479"/>
                </a:lnTo>
                <a:lnTo>
                  <a:pt x="46" y="495"/>
                </a:lnTo>
                <a:lnTo>
                  <a:pt x="45" y="504"/>
                </a:lnTo>
                <a:lnTo>
                  <a:pt x="19" y="504"/>
                </a:lnTo>
                <a:lnTo>
                  <a:pt x="0" y="512"/>
                </a:lnTo>
                <a:lnTo>
                  <a:pt x="15" y="533"/>
                </a:lnTo>
                <a:lnTo>
                  <a:pt x="5" y="559"/>
                </a:lnTo>
                <a:lnTo>
                  <a:pt x="21" y="562"/>
                </a:lnTo>
                <a:lnTo>
                  <a:pt x="23" y="579"/>
                </a:lnTo>
                <a:lnTo>
                  <a:pt x="36" y="580"/>
                </a:lnTo>
                <a:lnTo>
                  <a:pt x="83" y="571"/>
                </a:lnTo>
                <a:lnTo>
                  <a:pt x="92" y="575"/>
                </a:lnTo>
                <a:lnTo>
                  <a:pt x="95" y="588"/>
                </a:lnTo>
                <a:lnTo>
                  <a:pt x="115" y="593"/>
                </a:lnTo>
                <a:lnTo>
                  <a:pt x="157" y="615"/>
                </a:lnTo>
                <a:lnTo>
                  <a:pt x="182" y="605"/>
                </a:lnTo>
                <a:lnTo>
                  <a:pt x="233" y="624"/>
                </a:lnTo>
                <a:lnTo>
                  <a:pt x="245" y="639"/>
                </a:lnTo>
                <a:lnTo>
                  <a:pt x="270" y="632"/>
                </a:lnTo>
                <a:lnTo>
                  <a:pt x="267" y="605"/>
                </a:lnTo>
                <a:lnTo>
                  <a:pt x="262" y="597"/>
                </a:lnTo>
                <a:lnTo>
                  <a:pt x="267" y="575"/>
                </a:lnTo>
                <a:lnTo>
                  <a:pt x="294" y="562"/>
                </a:lnTo>
                <a:lnTo>
                  <a:pt x="302" y="551"/>
                </a:lnTo>
                <a:lnTo>
                  <a:pt x="287" y="545"/>
                </a:lnTo>
                <a:lnTo>
                  <a:pt x="270" y="541"/>
                </a:lnTo>
                <a:lnTo>
                  <a:pt x="253" y="525"/>
                </a:lnTo>
                <a:lnTo>
                  <a:pt x="262" y="518"/>
                </a:lnTo>
                <a:lnTo>
                  <a:pt x="317" y="518"/>
                </a:lnTo>
                <a:lnTo>
                  <a:pt x="329" y="518"/>
                </a:lnTo>
                <a:lnTo>
                  <a:pt x="337" y="524"/>
                </a:lnTo>
                <a:lnTo>
                  <a:pt x="353" y="510"/>
                </a:lnTo>
                <a:lnTo>
                  <a:pt x="353" y="488"/>
                </a:lnTo>
                <a:lnTo>
                  <a:pt x="303" y="413"/>
                </a:lnTo>
                <a:lnTo>
                  <a:pt x="303" y="403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27" name="960316.5256.12542.7521.3755"/>
          <p:cNvSpPr>
            <a:spLocks noChangeAspect="1"/>
          </p:cNvSpPr>
          <p:nvPr/>
        </p:nvSpPr>
        <p:spPr bwMode="auto">
          <a:xfrm>
            <a:off x="4716358" y="2939390"/>
            <a:ext cx="392007" cy="763693"/>
          </a:xfrm>
          <a:custGeom>
            <a:avLst/>
            <a:gdLst>
              <a:gd name="T0" fmla="*/ 513 w 247"/>
              <a:gd name="T1" fmla="*/ 13302 h 507"/>
              <a:gd name="T2" fmla="*/ 2285 w 247"/>
              <a:gd name="T3" fmla="*/ 12928 h 507"/>
              <a:gd name="T4" fmla="*/ 4450 w 247"/>
              <a:gd name="T5" fmla="*/ 11699 h 507"/>
              <a:gd name="T6" fmla="*/ 6006 w 247"/>
              <a:gd name="T7" fmla="*/ 11443 h 507"/>
              <a:gd name="T8" fmla="*/ 7149 w 247"/>
              <a:gd name="T9" fmla="*/ 10702 h 507"/>
              <a:gd name="T10" fmla="*/ 7324 w 247"/>
              <a:gd name="T11" fmla="*/ 9143 h 507"/>
              <a:gd name="T12" fmla="*/ 6726 w 247"/>
              <a:gd name="T13" fmla="*/ 8555 h 507"/>
              <a:gd name="T14" fmla="*/ 6901 w 247"/>
              <a:gd name="T15" fmla="*/ 8048 h 507"/>
              <a:gd name="T16" fmla="*/ 7324 w 247"/>
              <a:gd name="T17" fmla="*/ 7602 h 507"/>
              <a:gd name="T18" fmla="*/ 7386 w 247"/>
              <a:gd name="T19" fmla="*/ 6936 h 507"/>
              <a:gd name="T20" fmla="*/ 7744 w 247"/>
              <a:gd name="T21" fmla="*/ 6456 h 507"/>
              <a:gd name="T22" fmla="*/ 7149 w 247"/>
              <a:gd name="T23" fmla="*/ 5483 h 507"/>
              <a:gd name="T24" fmla="*/ 6305 w 247"/>
              <a:gd name="T25" fmla="*/ 4703 h 507"/>
              <a:gd name="T26" fmla="*/ 6791 w 247"/>
              <a:gd name="T27" fmla="*/ 3455 h 507"/>
              <a:gd name="T28" fmla="*/ 7830 w 247"/>
              <a:gd name="T29" fmla="*/ 2890 h 507"/>
              <a:gd name="T30" fmla="*/ 8027 w 247"/>
              <a:gd name="T31" fmla="*/ 2104 h 507"/>
              <a:gd name="T32" fmla="*/ 7582 w 247"/>
              <a:gd name="T33" fmla="*/ 1367 h 507"/>
              <a:gd name="T34" fmla="*/ 7582 w 247"/>
              <a:gd name="T35" fmla="*/ 463 h 507"/>
              <a:gd name="T36" fmla="*/ 6901 w 247"/>
              <a:gd name="T37" fmla="*/ 0 h 507"/>
              <a:gd name="T38" fmla="*/ 5361 w 247"/>
              <a:gd name="T39" fmla="*/ 628 h 507"/>
              <a:gd name="T40" fmla="*/ 5108 w 247"/>
              <a:gd name="T41" fmla="*/ 453 h 507"/>
              <a:gd name="T42" fmla="*/ 4261 w 247"/>
              <a:gd name="T43" fmla="*/ 890 h 507"/>
              <a:gd name="T44" fmla="*/ 3605 w 247"/>
              <a:gd name="T45" fmla="*/ 870 h 507"/>
              <a:gd name="T46" fmla="*/ 2285 w 247"/>
              <a:gd name="T47" fmla="*/ 2407 h 507"/>
              <a:gd name="T48" fmla="*/ 1857 w 247"/>
              <a:gd name="T49" fmla="*/ 2407 h 507"/>
              <a:gd name="T50" fmla="*/ 1152 w 247"/>
              <a:gd name="T51" fmla="*/ 2890 h 507"/>
              <a:gd name="T52" fmla="*/ 1193 w 247"/>
              <a:gd name="T53" fmla="*/ 3607 h 507"/>
              <a:gd name="T54" fmla="*/ 842 w 247"/>
              <a:gd name="T55" fmla="*/ 4160 h 507"/>
              <a:gd name="T56" fmla="*/ 715 w 247"/>
              <a:gd name="T57" fmla="*/ 4920 h 507"/>
              <a:gd name="T58" fmla="*/ 2 w 247"/>
              <a:gd name="T59" fmla="*/ 5767 h 507"/>
              <a:gd name="T60" fmla="*/ 813 w 247"/>
              <a:gd name="T61" fmla="*/ 6936 h 507"/>
              <a:gd name="T62" fmla="*/ 513 w 247"/>
              <a:gd name="T63" fmla="*/ 7602 h 507"/>
              <a:gd name="T64" fmla="*/ 0 w 247"/>
              <a:gd name="T65" fmla="*/ 8316 h 507"/>
              <a:gd name="T66" fmla="*/ 813 w 247"/>
              <a:gd name="T67" fmla="*/ 11222 h 507"/>
              <a:gd name="T68" fmla="*/ 240 w 247"/>
              <a:gd name="T69" fmla="*/ 12698 h 507"/>
              <a:gd name="T70" fmla="*/ 513 w 247"/>
              <a:gd name="T71" fmla="*/ 13302 h 507"/>
              <a:gd name="T72" fmla="*/ 513 w 247"/>
              <a:gd name="T73" fmla="*/ 13302 h 50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247"/>
              <a:gd name="T112" fmla="*/ 0 h 507"/>
              <a:gd name="T113" fmla="*/ 247 w 247"/>
              <a:gd name="T114" fmla="*/ 507 h 50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247" h="507">
                <a:moveTo>
                  <a:pt x="16" y="506"/>
                </a:moveTo>
                <a:lnTo>
                  <a:pt x="70" y="492"/>
                </a:lnTo>
                <a:lnTo>
                  <a:pt x="136" y="446"/>
                </a:lnTo>
                <a:lnTo>
                  <a:pt x="184" y="436"/>
                </a:lnTo>
                <a:lnTo>
                  <a:pt x="219" y="408"/>
                </a:lnTo>
                <a:lnTo>
                  <a:pt x="224" y="347"/>
                </a:lnTo>
                <a:lnTo>
                  <a:pt x="206" y="326"/>
                </a:lnTo>
                <a:lnTo>
                  <a:pt x="212" y="307"/>
                </a:lnTo>
                <a:lnTo>
                  <a:pt x="224" y="290"/>
                </a:lnTo>
                <a:lnTo>
                  <a:pt x="227" y="265"/>
                </a:lnTo>
                <a:lnTo>
                  <a:pt x="238" y="246"/>
                </a:lnTo>
                <a:lnTo>
                  <a:pt x="219" y="209"/>
                </a:lnTo>
                <a:lnTo>
                  <a:pt x="193" y="179"/>
                </a:lnTo>
                <a:lnTo>
                  <a:pt x="208" y="132"/>
                </a:lnTo>
                <a:lnTo>
                  <a:pt x="240" y="110"/>
                </a:lnTo>
                <a:lnTo>
                  <a:pt x="246" y="80"/>
                </a:lnTo>
                <a:lnTo>
                  <a:pt x="232" y="52"/>
                </a:lnTo>
                <a:lnTo>
                  <a:pt x="232" y="18"/>
                </a:lnTo>
                <a:lnTo>
                  <a:pt x="212" y="0"/>
                </a:lnTo>
                <a:lnTo>
                  <a:pt x="165" y="24"/>
                </a:lnTo>
                <a:lnTo>
                  <a:pt x="157" y="17"/>
                </a:lnTo>
                <a:lnTo>
                  <a:pt x="131" y="34"/>
                </a:lnTo>
                <a:lnTo>
                  <a:pt x="111" y="33"/>
                </a:lnTo>
                <a:lnTo>
                  <a:pt x="70" y="92"/>
                </a:lnTo>
                <a:lnTo>
                  <a:pt x="56" y="92"/>
                </a:lnTo>
                <a:lnTo>
                  <a:pt x="35" y="110"/>
                </a:lnTo>
                <a:lnTo>
                  <a:pt x="36" y="137"/>
                </a:lnTo>
                <a:lnTo>
                  <a:pt x="25" y="159"/>
                </a:lnTo>
                <a:lnTo>
                  <a:pt x="22" y="188"/>
                </a:lnTo>
                <a:lnTo>
                  <a:pt x="2" y="220"/>
                </a:lnTo>
                <a:lnTo>
                  <a:pt x="24" y="265"/>
                </a:lnTo>
                <a:lnTo>
                  <a:pt x="16" y="290"/>
                </a:lnTo>
                <a:lnTo>
                  <a:pt x="0" y="317"/>
                </a:lnTo>
                <a:lnTo>
                  <a:pt x="24" y="427"/>
                </a:lnTo>
                <a:lnTo>
                  <a:pt x="7" y="484"/>
                </a:lnTo>
                <a:lnTo>
                  <a:pt x="16" y="506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28" name="961329.625283.7526.625405"/>
          <p:cNvSpPr>
            <a:spLocks noChangeAspect="1"/>
          </p:cNvSpPr>
          <p:nvPr/>
        </p:nvSpPr>
        <p:spPr bwMode="auto">
          <a:xfrm>
            <a:off x="5224780" y="3155290"/>
            <a:ext cx="731520" cy="478367"/>
          </a:xfrm>
          <a:custGeom>
            <a:avLst/>
            <a:gdLst>
              <a:gd name="T0" fmla="*/ 3441 w 461"/>
              <a:gd name="T1" fmla="*/ 9369 h 316"/>
              <a:gd name="T2" fmla="*/ 3568 w 461"/>
              <a:gd name="T3" fmla="*/ 8841 h 316"/>
              <a:gd name="T4" fmla="*/ 4118 w 461"/>
              <a:gd name="T5" fmla="*/ 8594 h 316"/>
              <a:gd name="T6" fmla="*/ 5171 w 461"/>
              <a:gd name="T7" fmla="*/ 9369 h 316"/>
              <a:gd name="T8" fmla="*/ 5500 w 461"/>
              <a:gd name="T9" fmla="*/ 9369 h 316"/>
              <a:gd name="T10" fmla="*/ 6422 w 461"/>
              <a:gd name="T11" fmla="*/ 9262 h 316"/>
              <a:gd name="T12" fmla="*/ 6972 w 461"/>
              <a:gd name="T13" fmla="*/ 8872 h 316"/>
              <a:gd name="T14" fmla="*/ 7713 w 461"/>
              <a:gd name="T15" fmla="*/ 9428 h 316"/>
              <a:gd name="T16" fmla="*/ 8015 w 461"/>
              <a:gd name="T17" fmla="*/ 8930 h 316"/>
              <a:gd name="T18" fmla="*/ 8146 w 461"/>
              <a:gd name="T19" fmla="*/ 8612 h 316"/>
              <a:gd name="T20" fmla="*/ 8781 w 461"/>
              <a:gd name="T21" fmla="*/ 8316 h 316"/>
              <a:gd name="T22" fmla="*/ 8952 w 461"/>
              <a:gd name="T23" fmla="*/ 7602 h 316"/>
              <a:gd name="T24" fmla="*/ 9562 w 461"/>
              <a:gd name="T25" fmla="*/ 7525 h 316"/>
              <a:gd name="T26" fmla="*/ 11332 w 461"/>
              <a:gd name="T27" fmla="*/ 4818 h 316"/>
              <a:gd name="T28" fmla="*/ 10979 w 461"/>
              <a:gd name="T29" fmla="*/ 4400 h 316"/>
              <a:gd name="T30" fmla="*/ 11332 w 461"/>
              <a:gd name="T31" fmla="*/ 4124 h 316"/>
              <a:gd name="T32" fmla="*/ 11702 w 461"/>
              <a:gd name="T33" fmla="*/ 4248 h 316"/>
              <a:gd name="T34" fmla="*/ 12278 w 461"/>
              <a:gd name="T35" fmla="*/ 3966 h 316"/>
              <a:gd name="T36" fmla="*/ 12581 w 461"/>
              <a:gd name="T37" fmla="*/ 3342 h 316"/>
              <a:gd name="T38" fmla="*/ 14055 w 461"/>
              <a:gd name="T39" fmla="*/ 2102 h 316"/>
              <a:gd name="T40" fmla="*/ 15202 w 461"/>
              <a:gd name="T41" fmla="*/ 1771 h 316"/>
              <a:gd name="T42" fmla="*/ 15711 w 461"/>
              <a:gd name="T43" fmla="*/ 1346 h 316"/>
              <a:gd name="T44" fmla="*/ 15561 w 461"/>
              <a:gd name="T45" fmla="*/ 357 h 316"/>
              <a:gd name="T46" fmla="*/ 14820 w 461"/>
              <a:gd name="T47" fmla="*/ 301 h 316"/>
              <a:gd name="T48" fmla="*/ 13099 w 461"/>
              <a:gd name="T49" fmla="*/ 496 h 316"/>
              <a:gd name="T50" fmla="*/ 11891 w 461"/>
              <a:gd name="T51" fmla="*/ 0 h 316"/>
              <a:gd name="T52" fmla="*/ 11163 w 461"/>
              <a:gd name="T53" fmla="*/ 101 h 316"/>
              <a:gd name="T54" fmla="*/ 9444 w 461"/>
              <a:gd name="T55" fmla="*/ 2102 h 316"/>
              <a:gd name="T56" fmla="*/ 8952 w 461"/>
              <a:gd name="T57" fmla="*/ 2397 h 316"/>
              <a:gd name="T58" fmla="*/ 7829 w 461"/>
              <a:gd name="T59" fmla="*/ 1966 h 316"/>
              <a:gd name="T60" fmla="*/ 7713 w 461"/>
              <a:gd name="T61" fmla="*/ 1434 h 316"/>
              <a:gd name="T62" fmla="*/ 7466 w 461"/>
              <a:gd name="T63" fmla="*/ 564 h 316"/>
              <a:gd name="T64" fmla="*/ 6866 w 461"/>
              <a:gd name="T65" fmla="*/ 169 h 316"/>
              <a:gd name="T66" fmla="*/ 5844 w 461"/>
              <a:gd name="T67" fmla="*/ 400 h 316"/>
              <a:gd name="T68" fmla="*/ 5184 w 461"/>
              <a:gd name="T69" fmla="*/ 1 h 316"/>
              <a:gd name="T70" fmla="*/ 4268 w 461"/>
              <a:gd name="T71" fmla="*/ 1080 h 316"/>
              <a:gd name="T72" fmla="*/ 3239 w 461"/>
              <a:gd name="T73" fmla="*/ 1346 h 316"/>
              <a:gd name="T74" fmla="*/ 1901 w 461"/>
              <a:gd name="T75" fmla="*/ 2468 h 316"/>
              <a:gd name="T76" fmla="*/ 354 w 461"/>
              <a:gd name="T77" fmla="*/ 4947 h 316"/>
              <a:gd name="T78" fmla="*/ 730 w 461"/>
              <a:gd name="T79" fmla="*/ 5642 h 316"/>
              <a:gd name="T80" fmla="*/ 639 w 461"/>
              <a:gd name="T81" fmla="*/ 5936 h 316"/>
              <a:gd name="T82" fmla="*/ 639 w 461"/>
              <a:gd name="T83" fmla="*/ 6278 h 316"/>
              <a:gd name="T84" fmla="*/ 871 w 461"/>
              <a:gd name="T85" fmla="*/ 6533 h 316"/>
              <a:gd name="T86" fmla="*/ 1371 w 461"/>
              <a:gd name="T87" fmla="*/ 6197 h 316"/>
              <a:gd name="T88" fmla="*/ 2196 w 461"/>
              <a:gd name="T89" fmla="*/ 6047 h 316"/>
              <a:gd name="T90" fmla="*/ 0 w 461"/>
              <a:gd name="T91" fmla="*/ 8268 h 316"/>
              <a:gd name="T92" fmla="*/ 0 w 461"/>
              <a:gd name="T93" fmla="*/ 8727 h 316"/>
              <a:gd name="T94" fmla="*/ 449 w 461"/>
              <a:gd name="T95" fmla="*/ 8872 h 316"/>
              <a:gd name="T96" fmla="*/ 1451 w 461"/>
              <a:gd name="T97" fmla="*/ 9676 h 316"/>
              <a:gd name="T98" fmla="*/ 3021 w 461"/>
              <a:gd name="T99" fmla="*/ 9516 h 316"/>
              <a:gd name="T100" fmla="*/ 3441 w 461"/>
              <a:gd name="T101" fmla="*/ 9369 h 316"/>
              <a:gd name="T102" fmla="*/ 3441 w 461"/>
              <a:gd name="T103" fmla="*/ 9369 h 31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461"/>
              <a:gd name="T157" fmla="*/ 0 h 316"/>
              <a:gd name="T158" fmla="*/ 461 w 461"/>
              <a:gd name="T159" fmla="*/ 316 h 31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461" h="316">
                <a:moveTo>
                  <a:pt x="101" y="306"/>
                </a:moveTo>
                <a:lnTo>
                  <a:pt x="104" y="287"/>
                </a:lnTo>
                <a:lnTo>
                  <a:pt x="121" y="280"/>
                </a:lnTo>
                <a:lnTo>
                  <a:pt x="151" y="306"/>
                </a:lnTo>
                <a:lnTo>
                  <a:pt x="161" y="306"/>
                </a:lnTo>
                <a:lnTo>
                  <a:pt x="188" y="302"/>
                </a:lnTo>
                <a:lnTo>
                  <a:pt x="204" y="290"/>
                </a:lnTo>
                <a:lnTo>
                  <a:pt x="226" y="307"/>
                </a:lnTo>
                <a:lnTo>
                  <a:pt x="235" y="291"/>
                </a:lnTo>
                <a:lnTo>
                  <a:pt x="239" y="281"/>
                </a:lnTo>
                <a:lnTo>
                  <a:pt x="257" y="271"/>
                </a:lnTo>
                <a:lnTo>
                  <a:pt x="262" y="249"/>
                </a:lnTo>
                <a:lnTo>
                  <a:pt x="280" y="245"/>
                </a:lnTo>
                <a:lnTo>
                  <a:pt x="332" y="158"/>
                </a:lnTo>
                <a:lnTo>
                  <a:pt x="322" y="143"/>
                </a:lnTo>
                <a:lnTo>
                  <a:pt x="332" y="134"/>
                </a:lnTo>
                <a:lnTo>
                  <a:pt x="343" y="138"/>
                </a:lnTo>
                <a:lnTo>
                  <a:pt x="359" y="129"/>
                </a:lnTo>
                <a:lnTo>
                  <a:pt x="369" y="109"/>
                </a:lnTo>
                <a:lnTo>
                  <a:pt x="412" y="69"/>
                </a:lnTo>
                <a:lnTo>
                  <a:pt x="445" y="58"/>
                </a:lnTo>
                <a:lnTo>
                  <a:pt x="460" y="44"/>
                </a:lnTo>
                <a:lnTo>
                  <a:pt x="456" y="12"/>
                </a:lnTo>
                <a:lnTo>
                  <a:pt x="434" y="10"/>
                </a:lnTo>
                <a:lnTo>
                  <a:pt x="384" y="16"/>
                </a:lnTo>
                <a:lnTo>
                  <a:pt x="349" y="0"/>
                </a:lnTo>
                <a:lnTo>
                  <a:pt x="328" y="3"/>
                </a:lnTo>
                <a:lnTo>
                  <a:pt x="277" y="69"/>
                </a:lnTo>
                <a:lnTo>
                  <a:pt x="262" y="78"/>
                </a:lnTo>
                <a:lnTo>
                  <a:pt x="229" y="64"/>
                </a:lnTo>
                <a:lnTo>
                  <a:pt x="226" y="47"/>
                </a:lnTo>
                <a:lnTo>
                  <a:pt x="219" y="18"/>
                </a:lnTo>
                <a:lnTo>
                  <a:pt x="201" y="6"/>
                </a:lnTo>
                <a:lnTo>
                  <a:pt x="171" y="13"/>
                </a:lnTo>
                <a:lnTo>
                  <a:pt x="152" y="1"/>
                </a:lnTo>
                <a:lnTo>
                  <a:pt x="125" y="35"/>
                </a:lnTo>
                <a:lnTo>
                  <a:pt x="95" y="44"/>
                </a:lnTo>
                <a:lnTo>
                  <a:pt x="55" y="81"/>
                </a:lnTo>
                <a:lnTo>
                  <a:pt x="10" y="161"/>
                </a:lnTo>
                <a:lnTo>
                  <a:pt x="22" y="184"/>
                </a:lnTo>
                <a:lnTo>
                  <a:pt x="19" y="193"/>
                </a:lnTo>
                <a:lnTo>
                  <a:pt x="19" y="204"/>
                </a:lnTo>
                <a:lnTo>
                  <a:pt x="26" y="213"/>
                </a:lnTo>
                <a:lnTo>
                  <a:pt x="40" y="202"/>
                </a:lnTo>
                <a:lnTo>
                  <a:pt x="64" y="196"/>
                </a:lnTo>
                <a:lnTo>
                  <a:pt x="0" y="269"/>
                </a:lnTo>
                <a:lnTo>
                  <a:pt x="0" y="285"/>
                </a:lnTo>
                <a:lnTo>
                  <a:pt x="13" y="290"/>
                </a:lnTo>
                <a:lnTo>
                  <a:pt x="42" y="315"/>
                </a:lnTo>
                <a:lnTo>
                  <a:pt x="89" y="309"/>
                </a:lnTo>
                <a:lnTo>
                  <a:pt x="101" y="306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29" name="963316.5289.87511.256.55"/>
          <p:cNvSpPr>
            <a:spLocks noChangeAspect="1"/>
          </p:cNvSpPr>
          <p:nvPr/>
        </p:nvSpPr>
        <p:spPr bwMode="auto">
          <a:xfrm>
            <a:off x="5337388" y="2919916"/>
            <a:ext cx="121073" cy="206587"/>
          </a:xfrm>
          <a:custGeom>
            <a:avLst/>
            <a:gdLst>
              <a:gd name="T0" fmla="*/ 2992 w 74"/>
              <a:gd name="T1" fmla="*/ 4858 h 134"/>
              <a:gd name="T2" fmla="*/ 1930 w 74"/>
              <a:gd name="T3" fmla="*/ 5240 h 134"/>
              <a:gd name="T4" fmla="*/ 162 w 74"/>
              <a:gd name="T5" fmla="*/ 4849 h 134"/>
              <a:gd name="T6" fmla="*/ 1 w 74"/>
              <a:gd name="T7" fmla="*/ 4485 h 134"/>
              <a:gd name="T8" fmla="*/ 0 w 74"/>
              <a:gd name="T9" fmla="*/ 2152 h 134"/>
              <a:gd name="T10" fmla="*/ 1149 w 74"/>
              <a:gd name="T11" fmla="*/ 1763 h 134"/>
              <a:gd name="T12" fmla="*/ 945 w 74"/>
              <a:gd name="T13" fmla="*/ 1313 h 134"/>
              <a:gd name="T14" fmla="*/ 1241 w 74"/>
              <a:gd name="T15" fmla="*/ 446 h 134"/>
              <a:gd name="T16" fmla="*/ 1367 w 74"/>
              <a:gd name="T17" fmla="*/ 0 h 134"/>
              <a:gd name="T18" fmla="*/ 2023 w 74"/>
              <a:gd name="T19" fmla="*/ 217 h 134"/>
              <a:gd name="T20" fmla="*/ 2317 w 74"/>
              <a:gd name="T21" fmla="*/ 1016 h 134"/>
              <a:gd name="T22" fmla="*/ 2162 w 74"/>
              <a:gd name="T23" fmla="*/ 1528 h 134"/>
              <a:gd name="T24" fmla="*/ 3497 w 74"/>
              <a:gd name="T25" fmla="*/ 2248 h 134"/>
              <a:gd name="T26" fmla="*/ 3639 w 74"/>
              <a:gd name="T27" fmla="*/ 2796 h 134"/>
              <a:gd name="T28" fmla="*/ 2944 w 74"/>
              <a:gd name="T29" fmla="*/ 3260 h 134"/>
              <a:gd name="T30" fmla="*/ 2660 w 74"/>
              <a:gd name="T31" fmla="*/ 4211 h 134"/>
              <a:gd name="T32" fmla="*/ 2992 w 74"/>
              <a:gd name="T33" fmla="*/ 4858 h 134"/>
              <a:gd name="T34" fmla="*/ 2992 w 74"/>
              <a:gd name="T35" fmla="*/ 4858 h 13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74"/>
              <a:gd name="T55" fmla="*/ 0 h 134"/>
              <a:gd name="T56" fmla="*/ 74 w 74"/>
              <a:gd name="T57" fmla="*/ 134 h 134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74" h="134">
                <a:moveTo>
                  <a:pt x="60" y="124"/>
                </a:moveTo>
                <a:lnTo>
                  <a:pt x="39" y="133"/>
                </a:lnTo>
                <a:lnTo>
                  <a:pt x="3" y="123"/>
                </a:lnTo>
                <a:lnTo>
                  <a:pt x="1" y="114"/>
                </a:lnTo>
                <a:lnTo>
                  <a:pt x="0" y="55"/>
                </a:lnTo>
                <a:lnTo>
                  <a:pt x="23" y="44"/>
                </a:lnTo>
                <a:lnTo>
                  <a:pt x="19" y="33"/>
                </a:lnTo>
                <a:lnTo>
                  <a:pt x="25" y="11"/>
                </a:lnTo>
                <a:lnTo>
                  <a:pt x="27" y="0"/>
                </a:lnTo>
                <a:lnTo>
                  <a:pt x="40" y="6"/>
                </a:lnTo>
                <a:lnTo>
                  <a:pt x="46" y="26"/>
                </a:lnTo>
                <a:lnTo>
                  <a:pt x="43" y="39"/>
                </a:lnTo>
                <a:lnTo>
                  <a:pt x="70" y="57"/>
                </a:lnTo>
                <a:lnTo>
                  <a:pt x="73" y="71"/>
                </a:lnTo>
                <a:lnTo>
                  <a:pt x="58" y="83"/>
                </a:lnTo>
                <a:lnTo>
                  <a:pt x="53" y="107"/>
                </a:lnTo>
                <a:lnTo>
                  <a:pt x="60" y="124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30" name="965327.375223.12528.2516.755"/>
          <p:cNvSpPr>
            <a:spLocks noChangeAspect="1"/>
          </p:cNvSpPr>
          <p:nvPr/>
        </p:nvSpPr>
        <p:spPr bwMode="auto">
          <a:xfrm>
            <a:off x="4115647" y="3121423"/>
            <a:ext cx="305647" cy="500380"/>
          </a:xfrm>
          <a:custGeom>
            <a:avLst/>
            <a:gdLst>
              <a:gd name="T0" fmla="*/ 5417 w 194"/>
              <a:gd name="T1" fmla="*/ 4342 h 335"/>
              <a:gd name="T2" fmla="*/ 5451 w 194"/>
              <a:gd name="T3" fmla="*/ 3491 h 335"/>
              <a:gd name="T4" fmla="*/ 5810 w 194"/>
              <a:gd name="T5" fmla="*/ 3142 h 335"/>
              <a:gd name="T6" fmla="*/ 5656 w 194"/>
              <a:gd name="T7" fmla="*/ 2751 h 335"/>
              <a:gd name="T8" fmla="*/ 3878 w 194"/>
              <a:gd name="T9" fmla="*/ 2214 h 335"/>
              <a:gd name="T10" fmla="*/ 3956 w 194"/>
              <a:gd name="T11" fmla="*/ 1665 h 335"/>
              <a:gd name="T12" fmla="*/ 4544 w 194"/>
              <a:gd name="T13" fmla="*/ 1093 h 335"/>
              <a:gd name="T14" fmla="*/ 4191 w 194"/>
              <a:gd name="T15" fmla="*/ 142 h 335"/>
              <a:gd name="T16" fmla="*/ 4076 w 194"/>
              <a:gd name="T17" fmla="*/ 0 h 335"/>
              <a:gd name="T18" fmla="*/ 2874 w 194"/>
              <a:gd name="T19" fmla="*/ 621 h 335"/>
              <a:gd name="T20" fmla="*/ 2313 w 194"/>
              <a:gd name="T21" fmla="*/ 1961 h 335"/>
              <a:gd name="T22" fmla="*/ 2107 w 194"/>
              <a:gd name="T23" fmla="*/ 2953 h 335"/>
              <a:gd name="T24" fmla="*/ 1171 w 194"/>
              <a:gd name="T25" fmla="*/ 3491 h 335"/>
              <a:gd name="T26" fmla="*/ 653 w 194"/>
              <a:gd name="T27" fmla="*/ 3677 h 335"/>
              <a:gd name="T28" fmla="*/ 0 w 194"/>
              <a:gd name="T29" fmla="*/ 3825 h 335"/>
              <a:gd name="T30" fmla="*/ 1471 w 194"/>
              <a:gd name="T31" fmla="*/ 5238 h 335"/>
              <a:gd name="T32" fmla="*/ 1813 w 194"/>
              <a:gd name="T33" fmla="*/ 6288 h 335"/>
              <a:gd name="T34" fmla="*/ 1636 w 194"/>
              <a:gd name="T35" fmla="*/ 6821 h 335"/>
              <a:gd name="T36" fmla="*/ 2696 w 194"/>
              <a:gd name="T37" fmla="*/ 7237 h 335"/>
              <a:gd name="T38" fmla="*/ 2696 w 194"/>
              <a:gd name="T39" fmla="*/ 7578 h 335"/>
              <a:gd name="T40" fmla="*/ 3606 w 194"/>
              <a:gd name="T41" fmla="*/ 7750 h 335"/>
              <a:gd name="T42" fmla="*/ 3922 w 194"/>
              <a:gd name="T43" fmla="*/ 7750 h 335"/>
              <a:gd name="T44" fmla="*/ 3922 w 194"/>
              <a:gd name="T45" fmla="*/ 7127 h 335"/>
              <a:gd name="T46" fmla="*/ 4666 w 194"/>
              <a:gd name="T47" fmla="*/ 7063 h 335"/>
              <a:gd name="T48" fmla="*/ 4832 w 194"/>
              <a:gd name="T49" fmla="*/ 6378 h 335"/>
              <a:gd name="T50" fmla="*/ 4314 w 194"/>
              <a:gd name="T51" fmla="*/ 6036 h 335"/>
              <a:gd name="T52" fmla="*/ 3922 w 194"/>
              <a:gd name="T53" fmla="*/ 5747 h 335"/>
              <a:gd name="T54" fmla="*/ 4085 w 194"/>
              <a:gd name="T55" fmla="*/ 4345 h 335"/>
              <a:gd name="T56" fmla="*/ 4492 w 194"/>
              <a:gd name="T57" fmla="*/ 4211 h 335"/>
              <a:gd name="T58" fmla="*/ 5179 w 194"/>
              <a:gd name="T59" fmla="*/ 4408 h 335"/>
              <a:gd name="T60" fmla="*/ 5417 w 194"/>
              <a:gd name="T61" fmla="*/ 4342 h 335"/>
              <a:gd name="T62" fmla="*/ 5417 w 194"/>
              <a:gd name="T63" fmla="*/ 4342 h 33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94"/>
              <a:gd name="T97" fmla="*/ 0 h 335"/>
              <a:gd name="T98" fmla="*/ 194 w 194"/>
              <a:gd name="T99" fmla="*/ 335 h 33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94" h="335">
                <a:moveTo>
                  <a:pt x="180" y="187"/>
                </a:moveTo>
                <a:lnTo>
                  <a:pt x="181" y="151"/>
                </a:lnTo>
                <a:lnTo>
                  <a:pt x="193" y="136"/>
                </a:lnTo>
                <a:lnTo>
                  <a:pt x="188" y="119"/>
                </a:lnTo>
                <a:lnTo>
                  <a:pt x="129" y="96"/>
                </a:lnTo>
                <a:lnTo>
                  <a:pt x="132" y="72"/>
                </a:lnTo>
                <a:lnTo>
                  <a:pt x="151" y="47"/>
                </a:lnTo>
                <a:lnTo>
                  <a:pt x="139" y="6"/>
                </a:lnTo>
                <a:lnTo>
                  <a:pt x="135" y="0"/>
                </a:lnTo>
                <a:lnTo>
                  <a:pt x="95" y="27"/>
                </a:lnTo>
                <a:lnTo>
                  <a:pt x="77" y="85"/>
                </a:lnTo>
                <a:lnTo>
                  <a:pt x="70" y="127"/>
                </a:lnTo>
                <a:lnTo>
                  <a:pt x="39" y="151"/>
                </a:lnTo>
                <a:lnTo>
                  <a:pt x="21" y="159"/>
                </a:lnTo>
                <a:lnTo>
                  <a:pt x="0" y="165"/>
                </a:lnTo>
                <a:lnTo>
                  <a:pt x="49" y="226"/>
                </a:lnTo>
                <a:lnTo>
                  <a:pt x="60" y="272"/>
                </a:lnTo>
                <a:lnTo>
                  <a:pt x="54" y="294"/>
                </a:lnTo>
                <a:lnTo>
                  <a:pt x="89" y="312"/>
                </a:lnTo>
                <a:lnTo>
                  <a:pt x="89" y="327"/>
                </a:lnTo>
                <a:lnTo>
                  <a:pt x="120" y="334"/>
                </a:lnTo>
                <a:lnTo>
                  <a:pt x="130" y="334"/>
                </a:lnTo>
                <a:lnTo>
                  <a:pt x="130" y="308"/>
                </a:lnTo>
                <a:lnTo>
                  <a:pt x="155" y="305"/>
                </a:lnTo>
                <a:lnTo>
                  <a:pt x="160" y="274"/>
                </a:lnTo>
                <a:lnTo>
                  <a:pt x="143" y="261"/>
                </a:lnTo>
                <a:lnTo>
                  <a:pt x="130" y="248"/>
                </a:lnTo>
                <a:lnTo>
                  <a:pt x="136" y="188"/>
                </a:lnTo>
                <a:lnTo>
                  <a:pt x="149" y="182"/>
                </a:lnTo>
                <a:lnTo>
                  <a:pt x="171" y="191"/>
                </a:lnTo>
                <a:lnTo>
                  <a:pt x="180" y="187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31" name="23144339.75283.87585.6251635"/>
          <p:cNvSpPr>
            <a:spLocks noChangeAspect="1"/>
          </p:cNvSpPr>
          <p:nvPr/>
        </p:nvSpPr>
        <p:spPr bwMode="auto">
          <a:xfrm>
            <a:off x="1303020" y="3391510"/>
            <a:ext cx="2214880" cy="1130300"/>
          </a:xfrm>
          <a:custGeom>
            <a:avLst/>
            <a:gdLst>
              <a:gd name="T0" fmla="*/ 2118916 w 1114"/>
              <a:gd name="T1" fmla="*/ 2059850 h 585"/>
              <a:gd name="T2" fmla="*/ 2180695 w 1114"/>
              <a:gd name="T3" fmla="*/ 2125995 h 585"/>
              <a:gd name="T4" fmla="*/ 2357982 w 1114"/>
              <a:gd name="T5" fmla="*/ 2059850 h 585"/>
              <a:gd name="T6" fmla="*/ 2464247 w 1114"/>
              <a:gd name="T7" fmla="*/ 1966872 h 585"/>
              <a:gd name="T8" fmla="*/ 2596378 w 1114"/>
              <a:gd name="T9" fmla="*/ 1909218 h 585"/>
              <a:gd name="T10" fmla="*/ 2734668 w 1114"/>
              <a:gd name="T11" fmla="*/ 1857263 h 585"/>
              <a:gd name="T12" fmla="*/ 2963175 w 1114"/>
              <a:gd name="T13" fmla="*/ 1808498 h 585"/>
              <a:gd name="T14" fmla="*/ 2970317 w 1114"/>
              <a:gd name="T15" fmla="*/ 1909218 h 585"/>
              <a:gd name="T16" fmla="*/ 3038398 w 1114"/>
              <a:gd name="T17" fmla="*/ 1923956 h 585"/>
              <a:gd name="T18" fmla="*/ 2996701 w 1114"/>
              <a:gd name="T19" fmla="*/ 2045281 h 585"/>
              <a:gd name="T20" fmla="*/ 3038398 w 1114"/>
              <a:gd name="T21" fmla="*/ 2059850 h 585"/>
              <a:gd name="T22" fmla="*/ 3232447 w 1114"/>
              <a:gd name="T23" fmla="*/ 2045281 h 585"/>
              <a:gd name="T24" fmla="*/ 3348340 w 1114"/>
              <a:gd name="T25" fmla="*/ 2087848 h 585"/>
              <a:gd name="T26" fmla="*/ 3401478 w 1114"/>
              <a:gd name="T27" fmla="*/ 2113064 h 585"/>
              <a:gd name="T28" fmla="*/ 3411098 w 1114"/>
              <a:gd name="T29" fmla="*/ 1966872 h 585"/>
              <a:gd name="T30" fmla="*/ 3490037 w 1114"/>
              <a:gd name="T31" fmla="*/ 1871192 h 585"/>
              <a:gd name="T32" fmla="*/ 3426974 w 1114"/>
              <a:gd name="T33" fmla="*/ 1410099 h 585"/>
              <a:gd name="T34" fmla="*/ 3356428 w 1114"/>
              <a:gd name="T35" fmla="*/ 1155651 h 585"/>
              <a:gd name="T36" fmla="*/ 3191284 w 1114"/>
              <a:gd name="T37" fmla="*/ 1068479 h 585"/>
              <a:gd name="T38" fmla="*/ 3085497 w 1114"/>
              <a:gd name="T39" fmla="*/ 1299807 h 585"/>
              <a:gd name="T40" fmla="*/ 2887504 w 1114"/>
              <a:gd name="T41" fmla="*/ 1174997 h 585"/>
              <a:gd name="T42" fmla="*/ 2515052 w 1114"/>
              <a:gd name="T43" fmla="*/ 1024655 h 585"/>
              <a:gd name="T44" fmla="*/ 2362449 w 1114"/>
              <a:gd name="T45" fmla="*/ 995217 h 585"/>
              <a:gd name="T46" fmla="*/ 2066695 w 1114"/>
              <a:gd name="T47" fmla="*/ 855062 h 585"/>
              <a:gd name="T48" fmla="*/ 1919530 w 1114"/>
              <a:gd name="T49" fmla="*/ 463362 h 585"/>
              <a:gd name="T50" fmla="*/ 1982873 w 1114"/>
              <a:gd name="T51" fmla="*/ 340949 h 585"/>
              <a:gd name="T52" fmla="*/ 1972719 w 1114"/>
              <a:gd name="T53" fmla="*/ 166846 h 585"/>
              <a:gd name="T54" fmla="*/ 1995285 w 1114"/>
              <a:gd name="T55" fmla="*/ 85943 h 585"/>
              <a:gd name="T56" fmla="*/ 1742201 w 1114"/>
              <a:gd name="T57" fmla="*/ 0 h 585"/>
              <a:gd name="T58" fmla="*/ 1550678 w 1114"/>
              <a:gd name="T59" fmla="*/ 22602 h 585"/>
              <a:gd name="T60" fmla="*/ 1313571 w 1114"/>
              <a:gd name="T61" fmla="*/ 114752 h 585"/>
              <a:gd name="T62" fmla="*/ 1081421 w 1114"/>
              <a:gd name="T63" fmla="*/ 146210 h 585"/>
              <a:gd name="T64" fmla="*/ 929262 w 1114"/>
              <a:gd name="T65" fmla="*/ 51378 h 585"/>
              <a:gd name="T66" fmla="*/ 670658 w 1114"/>
              <a:gd name="T67" fmla="*/ 102350 h 585"/>
              <a:gd name="T68" fmla="*/ 570095 w 1114"/>
              <a:gd name="T69" fmla="*/ 37808 h 585"/>
              <a:gd name="T70" fmla="*/ 315972 w 1114"/>
              <a:gd name="T71" fmla="*/ 63484 h 585"/>
              <a:gd name="T72" fmla="*/ 184730 w 1114"/>
              <a:gd name="T73" fmla="*/ 95714 h 585"/>
              <a:gd name="T74" fmla="*/ 156402 w 1114"/>
              <a:gd name="T75" fmla="*/ 251552 h 585"/>
              <a:gd name="T76" fmla="*/ 119028 w 1114"/>
              <a:gd name="T77" fmla="*/ 317626 h 585"/>
              <a:gd name="T78" fmla="*/ 134931 w 1114"/>
              <a:gd name="T79" fmla="*/ 370702 h 585"/>
              <a:gd name="T80" fmla="*/ 189199 w 1114"/>
              <a:gd name="T81" fmla="*/ 494568 h 585"/>
              <a:gd name="T82" fmla="*/ 172244 w 1114"/>
              <a:gd name="T83" fmla="*/ 622203 h 585"/>
              <a:gd name="T84" fmla="*/ 45745 w 1114"/>
              <a:gd name="T85" fmla="*/ 586727 h 585"/>
              <a:gd name="T86" fmla="*/ 0 w 1114"/>
              <a:gd name="T87" fmla="*/ 625071 h 585"/>
              <a:gd name="T88" fmla="*/ 30588 w 1114"/>
              <a:gd name="T89" fmla="*/ 745656 h 585"/>
              <a:gd name="T90" fmla="*/ 17684 w 1114"/>
              <a:gd name="T91" fmla="*/ 855062 h 585"/>
              <a:gd name="T92" fmla="*/ 75812 w 1114"/>
              <a:gd name="T93" fmla="*/ 891233 h 585"/>
              <a:gd name="T94" fmla="*/ 232347 w 1114"/>
              <a:gd name="T95" fmla="*/ 1059992 h 585"/>
              <a:gd name="T96" fmla="*/ 325938 w 1114"/>
              <a:gd name="T97" fmla="*/ 1217094 h 585"/>
              <a:gd name="T98" fmla="*/ 381204 w 1114"/>
              <a:gd name="T99" fmla="*/ 1267612 h 585"/>
              <a:gd name="T100" fmla="*/ 487444 w 1114"/>
              <a:gd name="T101" fmla="*/ 1255300 h 585"/>
              <a:gd name="T102" fmla="*/ 739323 w 1114"/>
              <a:gd name="T103" fmla="*/ 1573108 h 585"/>
              <a:gd name="T104" fmla="*/ 814611 w 1114"/>
              <a:gd name="T105" fmla="*/ 1535624 h 585"/>
              <a:gd name="T106" fmla="*/ 836078 w 1114"/>
              <a:gd name="T107" fmla="*/ 1655944 h 585"/>
              <a:gd name="T108" fmla="*/ 989644 w 1114"/>
              <a:gd name="T109" fmla="*/ 1727208 h 585"/>
              <a:gd name="T110" fmla="*/ 1114455 w 1114"/>
              <a:gd name="T111" fmla="*/ 1880404 h 585"/>
              <a:gd name="T112" fmla="*/ 1137168 w 1114"/>
              <a:gd name="T113" fmla="*/ 1943672 h 585"/>
              <a:gd name="T114" fmla="*/ 1280940 w 1114"/>
              <a:gd name="T115" fmla="*/ 1937766 h 585"/>
              <a:gd name="T116" fmla="*/ 1522452 w 1114"/>
              <a:gd name="T117" fmla="*/ 1995934 h 585"/>
              <a:gd name="T118" fmla="*/ 1636036 w 1114"/>
              <a:gd name="T119" fmla="*/ 2032122 h 585"/>
              <a:gd name="T120" fmla="*/ 1636497 w 1114"/>
              <a:gd name="T121" fmla="*/ 2155083 h 585"/>
              <a:gd name="T122" fmla="*/ 1845757 w 1114"/>
              <a:gd name="T123" fmla="*/ 1972336 h 585"/>
              <a:gd name="T124" fmla="*/ 2011124 w 1114"/>
              <a:gd name="T125" fmla="*/ 2045281 h 58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114"/>
              <a:gd name="T190" fmla="*/ 0 h 585"/>
              <a:gd name="T191" fmla="*/ 1114 w 1114"/>
              <a:gd name="T192" fmla="*/ 585 h 58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114" h="585">
                <a:moveTo>
                  <a:pt x="642" y="555"/>
                </a:moveTo>
                <a:lnTo>
                  <a:pt x="677" y="559"/>
                </a:lnTo>
                <a:lnTo>
                  <a:pt x="689" y="575"/>
                </a:lnTo>
                <a:lnTo>
                  <a:pt x="696" y="577"/>
                </a:lnTo>
                <a:lnTo>
                  <a:pt x="749" y="569"/>
                </a:lnTo>
                <a:lnTo>
                  <a:pt x="753" y="559"/>
                </a:lnTo>
                <a:lnTo>
                  <a:pt x="761" y="554"/>
                </a:lnTo>
                <a:lnTo>
                  <a:pt x="787" y="534"/>
                </a:lnTo>
                <a:lnTo>
                  <a:pt x="809" y="532"/>
                </a:lnTo>
                <a:lnTo>
                  <a:pt x="829" y="518"/>
                </a:lnTo>
                <a:lnTo>
                  <a:pt x="869" y="497"/>
                </a:lnTo>
                <a:lnTo>
                  <a:pt x="873" y="504"/>
                </a:lnTo>
                <a:lnTo>
                  <a:pt x="904" y="513"/>
                </a:lnTo>
                <a:lnTo>
                  <a:pt x="946" y="491"/>
                </a:lnTo>
                <a:lnTo>
                  <a:pt x="961" y="501"/>
                </a:lnTo>
                <a:lnTo>
                  <a:pt x="948" y="518"/>
                </a:lnTo>
                <a:lnTo>
                  <a:pt x="953" y="522"/>
                </a:lnTo>
                <a:lnTo>
                  <a:pt x="970" y="522"/>
                </a:lnTo>
                <a:lnTo>
                  <a:pt x="972" y="529"/>
                </a:lnTo>
                <a:lnTo>
                  <a:pt x="957" y="555"/>
                </a:lnTo>
                <a:lnTo>
                  <a:pt x="961" y="559"/>
                </a:lnTo>
                <a:lnTo>
                  <a:pt x="970" y="559"/>
                </a:lnTo>
                <a:lnTo>
                  <a:pt x="1013" y="570"/>
                </a:lnTo>
                <a:lnTo>
                  <a:pt x="1032" y="555"/>
                </a:lnTo>
                <a:lnTo>
                  <a:pt x="1061" y="577"/>
                </a:lnTo>
                <a:lnTo>
                  <a:pt x="1069" y="567"/>
                </a:lnTo>
                <a:lnTo>
                  <a:pt x="1077" y="574"/>
                </a:lnTo>
                <a:lnTo>
                  <a:pt x="1086" y="574"/>
                </a:lnTo>
                <a:lnTo>
                  <a:pt x="1090" y="567"/>
                </a:lnTo>
                <a:lnTo>
                  <a:pt x="1089" y="534"/>
                </a:lnTo>
                <a:lnTo>
                  <a:pt x="1095" y="529"/>
                </a:lnTo>
                <a:lnTo>
                  <a:pt x="1114" y="508"/>
                </a:lnTo>
                <a:lnTo>
                  <a:pt x="1110" y="425"/>
                </a:lnTo>
                <a:lnTo>
                  <a:pt x="1094" y="383"/>
                </a:lnTo>
                <a:lnTo>
                  <a:pt x="1106" y="375"/>
                </a:lnTo>
                <a:lnTo>
                  <a:pt x="1072" y="314"/>
                </a:lnTo>
                <a:lnTo>
                  <a:pt x="1031" y="282"/>
                </a:lnTo>
                <a:lnTo>
                  <a:pt x="1019" y="290"/>
                </a:lnTo>
                <a:lnTo>
                  <a:pt x="1021" y="308"/>
                </a:lnTo>
                <a:lnTo>
                  <a:pt x="985" y="353"/>
                </a:lnTo>
                <a:lnTo>
                  <a:pt x="926" y="341"/>
                </a:lnTo>
                <a:lnTo>
                  <a:pt x="922" y="319"/>
                </a:lnTo>
                <a:lnTo>
                  <a:pt x="885" y="291"/>
                </a:lnTo>
                <a:lnTo>
                  <a:pt x="803" y="278"/>
                </a:lnTo>
                <a:lnTo>
                  <a:pt x="769" y="273"/>
                </a:lnTo>
                <a:lnTo>
                  <a:pt x="754" y="270"/>
                </a:lnTo>
                <a:lnTo>
                  <a:pt x="724" y="247"/>
                </a:lnTo>
                <a:lnTo>
                  <a:pt x="660" y="232"/>
                </a:lnTo>
                <a:lnTo>
                  <a:pt x="615" y="149"/>
                </a:lnTo>
                <a:lnTo>
                  <a:pt x="613" y="126"/>
                </a:lnTo>
                <a:lnTo>
                  <a:pt x="633" y="117"/>
                </a:lnTo>
                <a:lnTo>
                  <a:pt x="633" y="92"/>
                </a:lnTo>
                <a:lnTo>
                  <a:pt x="645" y="60"/>
                </a:lnTo>
                <a:lnTo>
                  <a:pt x="630" y="45"/>
                </a:lnTo>
                <a:lnTo>
                  <a:pt x="649" y="30"/>
                </a:lnTo>
                <a:lnTo>
                  <a:pt x="637" y="23"/>
                </a:lnTo>
                <a:lnTo>
                  <a:pt x="609" y="23"/>
                </a:lnTo>
                <a:lnTo>
                  <a:pt x="556" y="0"/>
                </a:lnTo>
                <a:lnTo>
                  <a:pt x="522" y="0"/>
                </a:lnTo>
                <a:lnTo>
                  <a:pt x="495" y="6"/>
                </a:lnTo>
                <a:lnTo>
                  <a:pt x="466" y="6"/>
                </a:lnTo>
                <a:lnTo>
                  <a:pt x="419" y="31"/>
                </a:lnTo>
                <a:lnTo>
                  <a:pt x="382" y="27"/>
                </a:lnTo>
                <a:lnTo>
                  <a:pt x="345" y="40"/>
                </a:lnTo>
                <a:lnTo>
                  <a:pt x="315" y="30"/>
                </a:lnTo>
                <a:lnTo>
                  <a:pt x="296" y="14"/>
                </a:lnTo>
                <a:lnTo>
                  <a:pt x="246" y="6"/>
                </a:lnTo>
                <a:lnTo>
                  <a:pt x="214" y="28"/>
                </a:lnTo>
                <a:lnTo>
                  <a:pt x="197" y="22"/>
                </a:lnTo>
                <a:lnTo>
                  <a:pt x="182" y="10"/>
                </a:lnTo>
                <a:lnTo>
                  <a:pt x="146" y="2"/>
                </a:lnTo>
                <a:lnTo>
                  <a:pt x="101" y="17"/>
                </a:lnTo>
                <a:lnTo>
                  <a:pt x="71" y="23"/>
                </a:lnTo>
                <a:lnTo>
                  <a:pt x="59" y="26"/>
                </a:lnTo>
                <a:lnTo>
                  <a:pt x="56" y="53"/>
                </a:lnTo>
                <a:lnTo>
                  <a:pt x="50" y="68"/>
                </a:lnTo>
                <a:lnTo>
                  <a:pt x="41" y="74"/>
                </a:lnTo>
                <a:lnTo>
                  <a:pt x="38" y="86"/>
                </a:lnTo>
                <a:lnTo>
                  <a:pt x="50" y="101"/>
                </a:lnTo>
                <a:lnTo>
                  <a:pt x="43" y="101"/>
                </a:lnTo>
                <a:lnTo>
                  <a:pt x="42" y="117"/>
                </a:lnTo>
                <a:lnTo>
                  <a:pt x="60" y="134"/>
                </a:lnTo>
                <a:lnTo>
                  <a:pt x="62" y="159"/>
                </a:lnTo>
                <a:lnTo>
                  <a:pt x="55" y="169"/>
                </a:lnTo>
                <a:lnTo>
                  <a:pt x="30" y="172"/>
                </a:lnTo>
                <a:lnTo>
                  <a:pt x="15" y="159"/>
                </a:lnTo>
                <a:lnTo>
                  <a:pt x="2" y="159"/>
                </a:lnTo>
                <a:lnTo>
                  <a:pt x="0" y="170"/>
                </a:lnTo>
                <a:lnTo>
                  <a:pt x="8" y="189"/>
                </a:lnTo>
                <a:lnTo>
                  <a:pt x="10" y="202"/>
                </a:lnTo>
                <a:lnTo>
                  <a:pt x="10" y="219"/>
                </a:lnTo>
                <a:lnTo>
                  <a:pt x="6" y="232"/>
                </a:lnTo>
                <a:lnTo>
                  <a:pt x="8" y="240"/>
                </a:lnTo>
                <a:lnTo>
                  <a:pt x="24" y="242"/>
                </a:lnTo>
                <a:lnTo>
                  <a:pt x="34" y="258"/>
                </a:lnTo>
                <a:lnTo>
                  <a:pt x="74" y="288"/>
                </a:lnTo>
                <a:lnTo>
                  <a:pt x="74" y="298"/>
                </a:lnTo>
                <a:lnTo>
                  <a:pt x="104" y="330"/>
                </a:lnTo>
                <a:lnTo>
                  <a:pt x="113" y="341"/>
                </a:lnTo>
                <a:lnTo>
                  <a:pt x="122" y="344"/>
                </a:lnTo>
                <a:lnTo>
                  <a:pt x="140" y="326"/>
                </a:lnTo>
                <a:lnTo>
                  <a:pt x="156" y="341"/>
                </a:lnTo>
                <a:lnTo>
                  <a:pt x="224" y="397"/>
                </a:lnTo>
                <a:lnTo>
                  <a:pt x="236" y="427"/>
                </a:lnTo>
                <a:lnTo>
                  <a:pt x="251" y="427"/>
                </a:lnTo>
                <a:lnTo>
                  <a:pt x="260" y="417"/>
                </a:lnTo>
                <a:lnTo>
                  <a:pt x="267" y="425"/>
                </a:lnTo>
                <a:lnTo>
                  <a:pt x="267" y="450"/>
                </a:lnTo>
                <a:lnTo>
                  <a:pt x="307" y="473"/>
                </a:lnTo>
                <a:lnTo>
                  <a:pt x="316" y="469"/>
                </a:lnTo>
                <a:lnTo>
                  <a:pt x="322" y="491"/>
                </a:lnTo>
                <a:lnTo>
                  <a:pt x="356" y="511"/>
                </a:lnTo>
                <a:lnTo>
                  <a:pt x="357" y="524"/>
                </a:lnTo>
                <a:lnTo>
                  <a:pt x="363" y="528"/>
                </a:lnTo>
                <a:lnTo>
                  <a:pt x="393" y="526"/>
                </a:lnTo>
                <a:lnTo>
                  <a:pt x="409" y="526"/>
                </a:lnTo>
                <a:lnTo>
                  <a:pt x="433" y="543"/>
                </a:lnTo>
                <a:lnTo>
                  <a:pt x="486" y="542"/>
                </a:lnTo>
                <a:lnTo>
                  <a:pt x="514" y="540"/>
                </a:lnTo>
                <a:lnTo>
                  <a:pt x="522" y="552"/>
                </a:lnTo>
                <a:lnTo>
                  <a:pt x="515" y="577"/>
                </a:lnTo>
                <a:lnTo>
                  <a:pt x="523" y="585"/>
                </a:lnTo>
                <a:lnTo>
                  <a:pt x="552" y="561"/>
                </a:lnTo>
                <a:lnTo>
                  <a:pt x="589" y="535"/>
                </a:lnTo>
                <a:lnTo>
                  <a:pt x="615" y="539"/>
                </a:lnTo>
                <a:lnTo>
                  <a:pt x="642" y="555"/>
                </a:lnTo>
              </a:path>
            </a:pathLst>
          </a:cu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32" name="944397.625179.7556.7556.6255"/>
          <p:cNvSpPr>
            <a:spLocks noChangeAspect="1"/>
          </p:cNvSpPr>
          <p:nvPr/>
        </p:nvSpPr>
        <p:spPr bwMode="auto">
          <a:xfrm>
            <a:off x="3319780" y="4372797"/>
            <a:ext cx="1034627" cy="1008380"/>
          </a:xfrm>
          <a:custGeom>
            <a:avLst/>
            <a:gdLst>
              <a:gd name="T0" fmla="*/ 19500 w 652"/>
              <a:gd name="T1" fmla="*/ 2333 h 674"/>
              <a:gd name="T2" fmla="*/ 17950 w 652"/>
              <a:gd name="T3" fmla="*/ 2561 h 674"/>
              <a:gd name="T4" fmla="*/ 17238 w 652"/>
              <a:gd name="T5" fmla="*/ 1833 h 674"/>
              <a:gd name="T6" fmla="*/ 16985 w 652"/>
              <a:gd name="T7" fmla="*/ 1331 h 674"/>
              <a:gd name="T8" fmla="*/ 15817 w 652"/>
              <a:gd name="T9" fmla="*/ 1344 h 674"/>
              <a:gd name="T10" fmla="*/ 15262 w 652"/>
              <a:gd name="T11" fmla="*/ 1941 h 674"/>
              <a:gd name="T12" fmla="*/ 15262 w 652"/>
              <a:gd name="T13" fmla="*/ 2630 h 674"/>
              <a:gd name="T14" fmla="*/ 13955 w 652"/>
              <a:gd name="T15" fmla="*/ 5221 h 674"/>
              <a:gd name="T16" fmla="*/ 12807 w 652"/>
              <a:gd name="T17" fmla="*/ 5336 h 674"/>
              <a:gd name="T18" fmla="*/ 10719 w 652"/>
              <a:gd name="T19" fmla="*/ 5712 h 674"/>
              <a:gd name="T20" fmla="*/ 7619 w 652"/>
              <a:gd name="T21" fmla="*/ 2561 h 674"/>
              <a:gd name="T22" fmla="*/ 6574 w 652"/>
              <a:gd name="T23" fmla="*/ 2074 h 674"/>
              <a:gd name="T24" fmla="*/ 6365 w 652"/>
              <a:gd name="T25" fmla="*/ 1344 h 674"/>
              <a:gd name="T26" fmla="*/ 4781 w 652"/>
              <a:gd name="T27" fmla="*/ 1833 h 674"/>
              <a:gd name="T28" fmla="*/ 4194 w 652"/>
              <a:gd name="T29" fmla="*/ 0 h 674"/>
              <a:gd name="T30" fmla="*/ 3139 w 652"/>
              <a:gd name="T31" fmla="*/ 754 h 674"/>
              <a:gd name="T32" fmla="*/ 3000 w 652"/>
              <a:gd name="T33" fmla="*/ 1848 h 674"/>
              <a:gd name="T34" fmla="*/ 2277 w 652"/>
              <a:gd name="T35" fmla="*/ 1662 h 674"/>
              <a:gd name="T36" fmla="*/ 2277 w 652"/>
              <a:gd name="T37" fmla="*/ 2990 h 674"/>
              <a:gd name="T38" fmla="*/ 3139 w 652"/>
              <a:gd name="T39" fmla="*/ 3181 h 674"/>
              <a:gd name="T40" fmla="*/ 3027 w 652"/>
              <a:gd name="T41" fmla="*/ 6100 h 674"/>
              <a:gd name="T42" fmla="*/ 536 w 652"/>
              <a:gd name="T43" fmla="*/ 8042 h 674"/>
              <a:gd name="T44" fmla="*/ 0 w 652"/>
              <a:gd name="T45" fmla="*/ 8548 h 674"/>
              <a:gd name="T46" fmla="*/ 123 w 652"/>
              <a:gd name="T47" fmla="*/ 9711 h 674"/>
              <a:gd name="T48" fmla="*/ 1476 w 652"/>
              <a:gd name="T49" fmla="*/ 9555 h 674"/>
              <a:gd name="T50" fmla="*/ 3000 w 652"/>
              <a:gd name="T51" fmla="*/ 9945 h 674"/>
              <a:gd name="T52" fmla="*/ 3382 w 652"/>
              <a:gd name="T53" fmla="*/ 10965 h 674"/>
              <a:gd name="T54" fmla="*/ 4617 w 652"/>
              <a:gd name="T55" fmla="*/ 11233 h 674"/>
              <a:gd name="T56" fmla="*/ 4598 w 652"/>
              <a:gd name="T57" fmla="*/ 11811 h 674"/>
              <a:gd name="T58" fmla="*/ 4110 w 652"/>
              <a:gd name="T59" fmla="*/ 12894 h 674"/>
              <a:gd name="T60" fmla="*/ 5004 w 652"/>
              <a:gd name="T61" fmla="*/ 13126 h 674"/>
              <a:gd name="T62" fmla="*/ 5959 w 652"/>
              <a:gd name="T63" fmla="*/ 13628 h 674"/>
              <a:gd name="T64" fmla="*/ 7683 w 652"/>
              <a:gd name="T65" fmla="*/ 14328 h 674"/>
              <a:gd name="T66" fmla="*/ 9360 w 652"/>
              <a:gd name="T67" fmla="*/ 14013 h 674"/>
              <a:gd name="T68" fmla="*/ 9513 w 652"/>
              <a:gd name="T69" fmla="*/ 14690 h 674"/>
              <a:gd name="T70" fmla="*/ 10487 w 652"/>
              <a:gd name="T71" fmla="*/ 14864 h 674"/>
              <a:gd name="T72" fmla="*/ 11044 w 652"/>
              <a:gd name="T73" fmla="*/ 14822 h 674"/>
              <a:gd name="T74" fmla="*/ 10565 w 652"/>
              <a:gd name="T75" fmla="*/ 12921 h 674"/>
              <a:gd name="T76" fmla="*/ 11929 w 652"/>
              <a:gd name="T77" fmla="*/ 12562 h 674"/>
              <a:gd name="T78" fmla="*/ 12807 w 652"/>
              <a:gd name="T79" fmla="*/ 12148 h 674"/>
              <a:gd name="T80" fmla="*/ 14925 w 652"/>
              <a:gd name="T81" fmla="*/ 12062 h 674"/>
              <a:gd name="T82" fmla="*/ 15902 w 652"/>
              <a:gd name="T83" fmla="*/ 12033 h 674"/>
              <a:gd name="T84" fmla="*/ 16689 w 652"/>
              <a:gd name="T85" fmla="*/ 12399 h 674"/>
              <a:gd name="T86" fmla="*/ 17417 w 652"/>
              <a:gd name="T87" fmla="*/ 11909 h 674"/>
              <a:gd name="T88" fmla="*/ 18374 w 652"/>
              <a:gd name="T89" fmla="*/ 11911 h 674"/>
              <a:gd name="T90" fmla="*/ 19633 w 652"/>
              <a:gd name="T91" fmla="*/ 10979 h 674"/>
              <a:gd name="T92" fmla="*/ 20888 w 652"/>
              <a:gd name="T93" fmla="*/ 11185 h 674"/>
              <a:gd name="T94" fmla="*/ 21829 w 652"/>
              <a:gd name="T95" fmla="*/ 10566 h 674"/>
              <a:gd name="T96" fmla="*/ 22290 w 652"/>
              <a:gd name="T97" fmla="*/ 9920 h 674"/>
              <a:gd name="T98" fmla="*/ 19840 w 652"/>
              <a:gd name="T99" fmla="*/ 9390 h 674"/>
              <a:gd name="T100" fmla="*/ 18816 w 652"/>
              <a:gd name="T101" fmla="*/ 8970 h 674"/>
              <a:gd name="T102" fmla="*/ 17818 w 652"/>
              <a:gd name="T103" fmla="*/ 8496 h 674"/>
              <a:gd name="T104" fmla="*/ 18148 w 652"/>
              <a:gd name="T105" fmla="*/ 7276 h 674"/>
              <a:gd name="T106" fmla="*/ 17950 w 652"/>
              <a:gd name="T107" fmla="*/ 5010 h 674"/>
              <a:gd name="T108" fmla="*/ 16165 w 652"/>
              <a:gd name="T109" fmla="*/ 5059 h 674"/>
              <a:gd name="T110" fmla="*/ 15817 w 652"/>
              <a:gd name="T111" fmla="*/ 4277 h 674"/>
              <a:gd name="T112" fmla="*/ 16188 w 652"/>
              <a:gd name="T113" fmla="*/ 3482 h 674"/>
              <a:gd name="T114" fmla="*/ 17238 w 652"/>
              <a:gd name="T115" fmla="*/ 3407 h 674"/>
              <a:gd name="T116" fmla="*/ 19316 w 652"/>
              <a:gd name="T117" fmla="*/ 3407 h 674"/>
              <a:gd name="T118" fmla="*/ 19649 w 652"/>
              <a:gd name="T119" fmla="*/ 2757 h 67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652"/>
              <a:gd name="T181" fmla="*/ 0 h 674"/>
              <a:gd name="T182" fmla="*/ 652 w 652"/>
              <a:gd name="T183" fmla="*/ 674 h 674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652" h="674">
                <a:moveTo>
                  <a:pt x="574" y="124"/>
                </a:moveTo>
                <a:lnTo>
                  <a:pt x="569" y="105"/>
                </a:lnTo>
                <a:lnTo>
                  <a:pt x="552" y="99"/>
                </a:lnTo>
                <a:lnTo>
                  <a:pt x="525" y="116"/>
                </a:lnTo>
                <a:lnTo>
                  <a:pt x="506" y="107"/>
                </a:lnTo>
                <a:lnTo>
                  <a:pt x="504" y="83"/>
                </a:lnTo>
                <a:lnTo>
                  <a:pt x="496" y="72"/>
                </a:lnTo>
                <a:lnTo>
                  <a:pt x="496" y="59"/>
                </a:lnTo>
                <a:lnTo>
                  <a:pt x="469" y="54"/>
                </a:lnTo>
                <a:lnTo>
                  <a:pt x="462" y="60"/>
                </a:lnTo>
                <a:lnTo>
                  <a:pt x="467" y="79"/>
                </a:lnTo>
                <a:lnTo>
                  <a:pt x="445" y="88"/>
                </a:lnTo>
                <a:lnTo>
                  <a:pt x="440" y="102"/>
                </a:lnTo>
                <a:lnTo>
                  <a:pt x="445" y="118"/>
                </a:lnTo>
                <a:lnTo>
                  <a:pt x="400" y="171"/>
                </a:lnTo>
                <a:lnTo>
                  <a:pt x="407" y="235"/>
                </a:lnTo>
                <a:lnTo>
                  <a:pt x="385" y="253"/>
                </a:lnTo>
                <a:lnTo>
                  <a:pt x="374" y="241"/>
                </a:lnTo>
                <a:lnTo>
                  <a:pt x="329" y="267"/>
                </a:lnTo>
                <a:lnTo>
                  <a:pt x="313" y="258"/>
                </a:lnTo>
                <a:lnTo>
                  <a:pt x="248" y="134"/>
                </a:lnTo>
                <a:lnTo>
                  <a:pt x="223" y="116"/>
                </a:lnTo>
                <a:lnTo>
                  <a:pt x="202" y="110"/>
                </a:lnTo>
                <a:lnTo>
                  <a:pt x="192" y="94"/>
                </a:lnTo>
                <a:lnTo>
                  <a:pt x="204" y="75"/>
                </a:lnTo>
                <a:lnTo>
                  <a:pt x="185" y="60"/>
                </a:lnTo>
                <a:lnTo>
                  <a:pt x="163" y="79"/>
                </a:lnTo>
                <a:lnTo>
                  <a:pt x="140" y="83"/>
                </a:lnTo>
                <a:lnTo>
                  <a:pt x="126" y="15"/>
                </a:lnTo>
                <a:lnTo>
                  <a:pt x="123" y="0"/>
                </a:lnTo>
                <a:lnTo>
                  <a:pt x="99" y="27"/>
                </a:lnTo>
                <a:lnTo>
                  <a:pt x="91" y="33"/>
                </a:lnTo>
                <a:lnTo>
                  <a:pt x="93" y="75"/>
                </a:lnTo>
                <a:lnTo>
                  <a:pt x="88" y="84"/>
                </a:lnTo>
                <a:lnTo>
                  <a:pt x="76" y="84"/>
                </a:lnTo>
                <a:lnTo>
                  <a:pt x="67" y="75"/>
                </a:lnTo>
                <a:lnTo>
                  <a:pt x="56" y="88"/>
                </a:lnTo>
                <a:lnTo>
                  <a:pt x="67" y="135"/>
                </a:lnTo>
                <a:lnTo>
                  <a:pt x="80" y="135"/>
                </a:lnTo>
                <a:lnTo>
                  <a:pt x="91" y="144"/>
                </a:lnTo>
                <a:lnTo>
                  <a:pt x="94" y="173"/>
                </a:lnTo>
                <a:lnTo>
                  <a:pt x="89" y="275"/>
                </a:lnTo>
                <a:lnTo>
                  <a:pt x="19" y="337"/>
                </a:lnTo>
                <a:lnTo>
                  <a:pt x="16" y="361"/>
                </a:lnTo>
                <a:lnTo>
                  <a:pt x="3" y="373"/>
                </a:lnTo>
                <a:lnTo>
                  <a:pt x="0" y="385"/>
                </a:lnTo>
                <a:lnTo>
                  <a:pt x="12" y="416"/>
                </a:lnTo>
                <a:lnTo>
                  <a:pt x="3" y="438"/>
                </a:lnTo>
                <a:lnTo>
                  <a:pt x="8" y="441"/>
                </a:lnTo>
                <a:lnTo>
                  <a:pt x="43" y="431"/>
                </a:lnTo>
                <a:lnTo>
                  <a:pt x="93" y="428"/>
                </a:lnTo>
                <a:lnTo>
                  <a:pt x="88" y="448"/>
                </a:lnTo>
                <a:lnTo>
                  <a:pt x="96" y="467"/>
                </a:lnTo>
                <a:lnTo>
                  <a:pt x="99" y="494"/>
                </a:lnTo>
                <a:lnTo>
                  <a:pt x="106" y="504"/>
                </a:lnTo>
                <a:lnTo>
                  <a:pt x="135" y="506"/>
                </a:lnTo>
                <a:lnTo>
                  <a:pt x="149" y="515"/>
                </a:lnTo>
                <a:lnTo>
                  <a:pt x="134" y="533"/>
                </a:lnTo>
                <a:lnTo>
                  <a:pt x="132" y="556"/>
                </a:lnTo>
                <a:lnTo>
                  <a:pt x="120" y="581"/>
                </a:lnTo>
                <a:lnTo>
                  <a:pt x="128" y="590"/>
                </a:lnTo>
                <a:lnTo>
                  <a:pt x="147" y="592"/>
                </a:lnTo>
                <a:lnTo>
                  <a:pt x="178" y="604"/>
                </a:lnTo>
                <a:lnTo>
                  <a:pt x="174" y="615"/>
                </a:lnTo>
                <a:lnTo>
                  <a:pt x="195" y="646"/>
                </a:lnTo>
                <a:lnTo>
                  <a:pt x="224" y="646"/>
                </a:lnTo>
                <a:lnTo>
                  <a:pt x="261" y="625"/>
                </a:lnTo>
                <a:lnTo>
                  <a:pt x="273" y="631"/>
                </a:lnTo>
                <a:lnTo>
                  <a:pt x="273" y="644"/>
                </a:lnTo>
                <a:lnTo>
                  <a:pt x="277" y="662"/>
                </a:lnTo>
                <a:lnTo>
                  <a:pt x="287" y="672"/>
                </a:lnTo>
                <a:lnTo>
                  <a:pt x="307" y="669"/>
                </a:lnTo>
                <a:lnTo>
                  <a:pt x="314" y="673"/>
                </a:lnTo>
                <a:lnTo>
                  <a:pt x="322" y="667"/>
                </a:lnTo>
                <a:lnTo>
                  <a:pt x="322" y="638"/>
                </a:lnTo>
                <a:lnTo>
                  <a:pt x="309" y="582"/>
                </a:lnTo>
                <a:lnTo>
                  <a:pt x="319" y="566"/>
                </a:lnTo>
                <a:lnTo>
                  <a:pt x="349" y="566"/>
                </a:lnTo>
                <a:lnTo>
                  <a:pt x="357" y="566"/>
                </a:lnTo>
                <a:lnTo>
                  <a:pt x="374" y="547"/>
                </a:lnTo>
                <a:lnTo>
                  <a:pt x="418" y="561"/>
                </a:lnTo>
                <a:lnTo>
                  <a:pt x="436" y="544"/>
                </a:lnTo>
                <a:lnTo>
                  <a:pt x="445" y="554"/>
                </a:lnTo>
                <a:lnTo>
                  <a:pt x="464" y="542"/>
                </a:lnTo>
                <a:lnTo>
                  <a:pt x="481" y="559"/>
                </a:lnTo>
                <a:lnTo>
                  <a:pt x="488" y="559"/>
                </a:lnTo>
                <a:lnTo>
                  <a:pt x="494" y="550"/>
                </a:lnTo>
                <a:lnTo>
                  <a:pt x="509" y="536"/>
                </a:lnTo>
                <a:lnTo>
                  <a:pt x="515" y="540"/>
                </a:lnTo>
                <a:lnTo>
                  <a:pt x="536" y="537"/>
                </a:lnTo>
                <a:lnTo>
                  <a:pt x="557" y="520"/>
                </a:lnTo>
                <a:lnTo>
                  <a:pt x="573" y="495"/>
                </a:lnTo>
                <a:lnTo>
                  <a:pt x="597" y="491"/>
                </a:lnTo>
                <a:lnTo>
                  <a:pt x="610" y="504"/>
                </a:lnTo>
                <a:lnTo>
                  <a:pt x="619" y="477"/>
                </a:lnTo>
                <a:lnTo>
                  <a:pt x="638" y="476"/>
                </a:lnTo>
                <a:lnTo>
                  <a:pt x="645" y="470"/>
                </a:lnTo>
                <a:lnTo>
                  <a:pt x="651" y="447"/>
                </a:lnTo>
                <a:lnTo>
                  <a:pt x="643" y="434"/>
                </a:lnTo>
                <a:lnTo>
                  <a:pt x="579" y="422"/>
                </a:lnTo>
                <a:lnTo>
                  <a:pt x="569" y="404"/>
                </a:lnTo>
                <a:lnTo>
                  <a:pt x="550" y="404"/>
                </a:lnTo>
                <a:lnTo>
                  <a:pt x="534" y="404"/>
                </a:lnTo>
                <a:lnTo>
                  <a:pt x="521" y="383"/>
                </a:lnTo>
                <a:lnTo>
                  <a:pt x="523" y="373"/>
                </a:lnTo>
                <a:lnTo>
                  <a:pt x="530" y="328"/>
                </a:lnTo>
                <a:lnTo>
                  <a:pt x="506" y="304"/>
                </a:lnTo>
                <a:lnTo>
                  <a:pt x="525" y="226"/>
                </a:lnTo>
                <a:lnTo>
                  <a:pt x="512" y="216"/>
                </a:lnTo>
                <a:lnTo>
                  <a:pt x="472" y="228"/>
                </a:lnTo>
                <a:lnTo>
                  <a:pt x="462" y="212"/>
                </a:lnTo>
                <a:lnTo>
                  <a:pt x="462" y="193"/>
                </a:lnTo>
                <a:lnTo>
                  <a:pt x="453" y="185"/>
                </a:lnTo>
                <a:lnTo>
                  <a:pt x="473" y="156"/>
                </a:lnTo>
                <a:lnTo>
                  <a:pt x="496" y="164"/>
                </a:lnTo>
                <a:lnTo>
                  <a:pt x="504" y="154"/>
                </a:lnTo>
                <a:lnTo>
                  <a:pt x="545" y="160"/>
                </a:lnTo>
                <a:lnTo>
                  <a:pt x="564" y="154"/>
                </a:lnTo>
                <a:lnTo>
                  <a:pt x="574" y="124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33" name="954363.875181.37556.37576.8755"/>
          <p:cNvSpPr>
            <a:spLocks noChangeAspect="1"/>
          </p:cNvSpPr>
          <p:nvPr/>
        </p:nvSpPr>
        <p:spPr bwMode="auto">
          <a:xfrm>
            <a:off x="3351954" y="3767430"/>
            <a:ext cx="1403773" cy="1004993"/>
          </a:xfrm>
          <a:custGeom>
            <a:avLst/>
            <a:gdLst>
              <a:gd name="T0" fmla="*/ 2052767926 w 469"/>
              <a:gd name="T1" fmla="*/ 570003162 h 338"/>
              <a:gd name="T2" fmla="*/ 1961897010 w 469"/>
              <a:gd name="T3" fmla="*/ 200047112 h 338"/>
              <a:gd name="T4" fmla="*/ 2147483647 w 469"/>
              <a:gd name="T5" fmla="*/ 0 h 338"/>
              <a:gd name="T6" fmla="*/ 2147483647 w 469"/>
              <a:gd name="T7" fmla="*/ 386279796 h 338"/>
              <a:gd name="T8" fmla="*/ 2147483647 w 469"/>
              <a:gd name="T9" fmla="*/ 850294362 h 338"/>
              <a:gd name="T10" fmla="*/ 2147483647 w 469"/>
              <a:gd name="T11" fmla="*/ 850294362 h 338"/>
              <a:gd name="T12" fmla="*/ 2147483647 w 469"/>
              <a:gd name="T13" fmla="*/ 1279788594 h 338"/>
              <a:gd name="T14" fmla="*/ 2147483647 w 469"/>
              <a:gd name="T15" fmla="*/ 1234311043 h 338"/>
              <a:gd name="T16" fmla="*/ 2147483647 w 469"/>
              <a:gd name="T17" fmla="*/ 1035446110 h 338"/>
              <a:gd name="T18" fmla="*/ 2147483647 w 469"/>
              <a:gd name="T19" fmla="*/ 1234311043 h 338"/>
              <a:gd name="T20" fmla="*/ 2147483647 w 469"/>
              <a:gd name="T21" fmla="*/ 1156286501 h 338"/>
              <a:gd name="T22" fmla="*/ 2147483647 w 469"/>
              <a:gd name="T23" fmla="*/ 1322137123 h 338"/>
              <a:gd name="T24" fmla="*/ 2147483647 w 469"/>
              <a:gd name="T25" fmla="*/ 1600892313 h 338"/>
              <a:gd name="T26" fmla="*/ 2147483647 w 469"/>
              <a:gd name="T27" fmla="*/ 1706833110 h 338"/>
              <a:gd name="T28" fmla="*/ 2147483647 w 469"/>
              <a:gd name="T29" fmla="*/ 1786728712 h 338"/>
              <a:gd name="T30" fmla="*/ 2147483647 w 469"/>
              <a:gd name="T31" fmla="*/ 2032570834 h 338"/>
              <a:gd name="T32" fmla="*/ 2147483647 w 469"/>
              <a:gd name="T33" fmla="*/ 2147483647 h 338"/>
              <a:gd name="T34" fmla="*/ 2147483647 w 469"/>
              <a:gd name="T35" fmla="*/ 2147483647 h 338"/>
              <a:gd name="T36" fmla="*/ 2147483647 w 469"/>
              <a:gd name="T37" fmla="*/ 2147483647 h 338"/>
              <a:gd name="T38" fmla="*/ 2147483647 w 469"/>
              <a:gd name="T39" fmla="*/ 2147483647 h 338"/>
              <a:gd name="T40" fmla="*/ 2147483647 w 469"/>
              <a:gd name="T41" fmla="*/ 2147483647 h 338"/>
              <a:gd name="T42" fmla="*/ 2147483647 w 469"/>
              <a:gd name="T43" fmla="*/ 2147483647 h 338"/>
              <a:gd name="T44" fmla="*/ 2147483647 w 469"/>
              <a:gd name="T45" fmla="*/ 2147483647 h 338"/>
              <a:gd name="T46" fmla="*/ 2147483647 w 469"/>
              <a:gd name="T47" fmla="*/ 2147483647 h 338"/>
              <a:gd name="T48" fmla="*/ 2147483647 w 469"/>
              <a:gd name="T49" fmla="*/ 2147483647 h 338"/>
              <a:gd name="T50" fmla="*/ 2147483647 w 469"/>
              <a:gd name="T51" fmla="*/ 2147483647 h 338"/>
              <a:gd name="T52" fmla="*/ 2147483647 w 469"/>
              <a:gd name="T53" fmla="*/ 2147483647 h 338"/>
              <a:gd name="T54" fmla="*/ 2147483647 w 469"/>
              <a:gd name="T55" fmla="*/ 2147483647 h 338"/>
              <a:gd name="T56" fmla="*/ 2147483647 w 469"/>
              <a:gd name="T57" fmla="*/ 2147483647 h 338"/>
              <a:gd name="T58" fmla="*/ 2147483647 w 469"/>
              <a:gd name="T59" fmla="*/ 2147483647 h 338"/>
              <a:gd name="T60" fmla="*/ 2147483647 w 469"/>
              <a:gd name="T61" fmla="*/ 2147483647 h 338"/>
              <a:gd name="T62" fmla="*/ 2147483647 w 469"/>
              <a:gd name="T63" fmla="*/ 2147483647 h 338"/>
              <a:gd name="T64" fmla="*/ 2106248327 w 469"/>
              <a:gd name="T65" fmla="*/ 2147483647 h 338"/>
              <a:gd name="T66" fmla="*/ 1748092993 w 469"/>
              <a:gd name="T67" fmla="*/ 2147483647 h 338"/>
              <a:gd name="T68" fmla="*/ 1210464574 w 469"/>
              <a:gd name="T69" fmla="*/ 2147483647 h 338"/>
              <a:gd name="T70" fmla="*/ 1030659767 w 469"/>
              <a:gd name="T71" fmla="*/ 2147483647 h 338"/>
              <a:gd name="T72" fmla="*/ 986667061 w 469"/>
              <a:gd name="T73" fmla="*/ 2147483647 h 338"/>
              <a:gd name="T74" fmla="*/ 717434379 w 469"/>
              <a:gd name="T75" fmla="*/ 2147483647 h 338"/>
              <a:gd name="T76" fmla="*/ 617070003 w 469"/>
              <a:gd name="T77" fmla="*/ 2147483647 h 338"/>
              <a:gd name="T78" fmla="*/ 473492660 w 469"/>
              <a:gd name="T79" fmla="*/ 2147483647 h 338"/>
              <a:gd name="T80" fmla="*/ 302314393 w 469"/>
              <a:gd name="T81" fmla="*/ 1568557604 h 338"/>
              <a:gd name="T82" fmla="*/ 44005621 w 469"/>
              <a:gd name="T83" fmla="*/ 895985977 h 338"/>
              <a:gd name="T84" fmla="*/ 528500258 w 469"/>
              <a:gd name="T85" fmla="*/ 690180725 h 338"/>
              <a:gd name="T86" fmla="*/ 995348361 w 469"/>
              <a:gd name="T87" fmla="*/ 752806289 h 338"/>
              <a:gd name="T88" fmla="*/ 1290009048 w 469"/>
              <a:gd name="T89" fmla="*/ 1322137123 h 338"/>
              <a:gd name="T90" fmla="*/ 1460160442 w 469"/>
              <a:gd name="T91" fmla="*/ 1035446110 h 338"/>
              <a:gd name="T92" fmla="*/ 1683037141 w 469"/>
              <a:gd name="T93" fmla="*/ 770299002 h 338"/>
              <a:gd name="T94" fmla="*/ 1838469349 w 469"/>
              <a:gd name="T95" fmla="*/ 830592124 h 338"/>
              <a:gd name="T96" fmla="*/ 1986873975 w 469"/>
              <a:gd name="T97" fmla="*/ 850294362 h 33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469"/>
              <a:gd name="T148" fmla="*/ 0 h 338"/>
              <a:gd name="T149" fmla="*/ 469 w 469"/>
              <a:gd name="T150" fmla="*/ 338 h 33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469" h="338">
                <a:moveTo>
                  <a:pt x="177" y="42"/>
                </a:moveTo>
                <a:lnTo>
                  <a:pt x="183" y="28"/>
                </a:lnTo>
                <a:lnTo>
                  <a:pt x="177" y="21"/>
                </a:lnTo>
                <a:lnTo>
                  <a:pt x="175" y="10"/>
                </a:lnTo>
                <a:lnTo>
                  <a:pt x="199" y="0"/>
                </a:lnTo>
                <a:lnTo>
                  <a:pt x="206" y="0"/>
                </a:lnTo>
                <a:lnTo>
                  <a:pt x="210" y="8"/>
                </a:lnTo>
                <a:lnTo>
                  <a:pt x="211" y="19"/>
                </a:lnTo>
                <a:lnTo>
                  <a:pt x="223" y="27"/>
                </a:lnTo>
                <a:lnTo>
                  <a:pt x="238" y="42"/>
                </a:lnTo>
                <a:lnTo>
                  <a:pt x="247" y="36"/>
                </a:lnTo>
                <a:lnTo>
                  <a:pt x="253" y="42"/>
                </a:lnTo>
                <a:lnTo>
                  <a:pt x="255" y="57"/>
                </a:lnTo>
                <a:lnTo>
                  <a:pt x="265" y="63"/>
                </a:lnTo>
                <a:lnTo>
                  <a:pt x="290" y="65"/>
                </a:lnTo>
                <a:lnTo>
                  <a:pt x="294" y="61"/>
                </a:lnTo>
                <a:lnTo>
                  <a:pt x="292" y="54"/>
                </a:lnTo>
                <a:lnTo>
                  <a:pt x="307" y="51"/>
                </a:lnTo>
                <a:lnTo>
                  <a:pt x="316" y="52"/>
                </a:lnTo>
                <a:lnTo>
                  <a:pt x="317" y="61"/>
                </a:lnTo>
                <a:lnTo>
                  <a:pt x="324" y="61"/>
                </a:lnTo>
                <a:lnTo>
                  <a:pt x="349" y="57"/>
                </a:lnTo>
                <a:lnTo>
                  <a:pt x="353" y="59"/>
                </a:lnTo>
                <a:lnTo>
                  <a:pt x="355" y="65"/>
                </a:lnTo>
                <a:lnTo>
                  <a:pt x="365" y="68"/>
                </a:lnTo>
                <a:lnTo>
                  <a:pt x="388" y="79"/>
                </a:lnTo>
                <a:lnTo>
                  <a:pt x="401" y="74"/>
                </a:lnTo>
                <a:lnTo>
                  <a:pt x="428" y="84"/>
                </a:lnTo>
                <a:lnTo>
                  <a:pt x="434" y="91"/>
                </a:lnTo>
                <a:lnTo>
                  <a:pt x="448" y="88"/>
                </a:lnTo>
                <a:lnTo>
                  <a:pt x="457" y="89"/>
                </a:lnTo>
                <a:lnTo>
                  <a:pt x="465" y="100"/>
                </a:lnTo>
                <a:lnTo>
                  <a:pt x="469" y="122"/>
                </a:lnTo>
                <a:lnTo>
                  <a:pt x="466" y="129"/>
                </a:lnTo>
                <a:lnTo>
                  <a:pt x="460" y="127"/>
                </a:lnTo>
                <a:lnTo>
                  <a:pt x="444" y="140"/>
                </a:lnTo>
                <a:lnTo>
                  <a:pt x="415" y="144"/>
                </a:lnTo>
                <a:lnTo>
                  <a:pt x="407" y="152"/>
                </a:lnTo>
                <a:lnTo>
                  <a:pt x="350" y="199"/>
                </a:lnTo>
                <a:lnTo>
                  <a:pt x="341" y="194"/>
                </a:lnTo>
                <a:lnTo>
                  <a:pt x="335" y="202"/>
                </a:lnTo>
                <a:lnTo>
                  <a:pt x="338" y="211"/>
                </a:lnTo>
                <a:lnTo>
                  <a:pt x="318" y="223"/>
                </a:lnTo>
                <a:lnTo>
                  <a:pt x="307" y="236"/>
                </a:lnTo>
                <a:lnTo>
                  <a:pt x="307" y="241"/>
                </a:lnTo>
                <a:lnTo>
                  <a:pt x="329" y="252"/>
                </a:lnTo>
                <a:lnTo>
                  <a:pt x="334" y="261"/>
                </a:lnTo>
                <a:lnTo>
                  <a:pt x="318" y="267"/>
                </a:lnTo>
                <a:lnTo>
                  <a:pt x="294" y="266"/>
                </a:lnTo>
                <a:lnTo>
                  <a:pt x="292" y="256"/>
                </a:lnTo>
                <a:lnTo>
                  <a:pt x="283" y="253"/>
                </a:lnTo>
                <a:lnTo>
                  <a:pt x="268" y="262"/>
                </a:lnTo>
                <a:lnTo>
                  <a:pt x="258" y="257"/>
                </a:lnTo>
                <a:lnTo>
                  <a:pt x="257" y="245"/>
                </a:lnTo>
                <a:lnTo>
                  <a:pt x="253" y="240"/>
                </a:lnTo>
                <a:lnTo>
                  <a:pt x="253" y="233"/>
                </a:lnTo>
                <a:lnTo>
                  <a:pt x="239" y="231"/>
                </a:lnTo>
                <a:lnTo>
                  <a:pt x="235" y="234"/>
                </a:lnTo>
                <a:lnTo>
                  <a:pt x="238" y="243"/>
                </a:lnTo>
                <a:lnTo>
                  <a:pt x="226" y="248"/>
                </a:lnTo>
                <a:lnTo>
                  <a:pt x="223" y="255"/>
                </a:lnTo>
                <a:lnTo>
                  <a:pt x="226" y="263"/>
                </a:lnTo>
                <a:lnTo>
                  <a:pt x="202" y="290"/>
                </a:lnTo>
                <a:lnTo>
                  <a:pt x="206" y="322"/>
                </a:lnTo>
                <a:lnTo>
                  <a:pt x="194" y="331"/>
                </a:lnTo>
                <a:lnTo>
                  <a:pt x="188" y="325"/>
                </a:lnTo>
                <a:lnTo>
                  <a:pt x="164" y="338"/>
                </a:lnTo>
                <a:lnTo>
                  <a:pt x="156" y="334"/>
                </a:lnTo>
                <a:lnTo>
                  <a:pt x="121" y="271"/>
                </a:lnTo>
                <a:lnTo>
                  <a:pt x="108" y="262"/>
                </a:lnTo>
                <a:lnTo>
                  <a:pt x="97" y="259"/>
                </a:lnTo>
                <a:lnTo>
                  <a:pt x="92" y="251"/>
                </a:lnTo>
                <a:lnTo>
                  <a:pt x="98" y="241"/>
                </a:lnTo>
                <a:lnTo>
                  <a:pt x="88" y="234"/>
                </a:lnTo>
                <a:lnTo>
                  <a:pt x="76" y="243"/>
                </a:lnTo>
                <a:lnTo>
                  <a:pt x="64" y="245"/>
                </a:lnTo>
                <a:lnTo>
                  <a:pt x="57" y="211"/>
                </a:lnTo>
                <a:lnTo>
                  <a:pt x="55" y="203"/>
                </a:lnTo>
                <a:lnTo>
                  <a:pt x="53" y="149"/>
                </a:lnTo>
                <a:lnTo>
                  <a:pt x="42" y="122"/>
                </a:lnTo>
                <a:lnTo>
                  <a:pt x="50" y="116"/>
                </a:lnTo>
                <a:lnTo>
                  <a:pt x="27" y="77"/>
                </a:lnTo>
                <a:lnTo>
                  <a:pt x="0" y="56"/>
                </a:lnTo>
                <a:lnTo>
                  <a:pt x="4" y="44"/>
                </a:lnTo>
                <a:lnTo>
                  <a:pt x="7" y="40"/>
                </a:lnTo>
                <a:lnTo>
                  <a:pt x="47" y="34"/>
                </a:lnTo>
                <a:lnTo>
                  <a:pt x="74" y="42"/>
                </a:lnTo>
                <a:lnTo>
                  <a:pt x="89" y="37"/>
                </a:lnTo>
                <a:lnTo>
                  <a:pt x="95" y="47"/>
                </a:lnTo>
                <a:lnTo>
                  <a:pt x="115" y="65"/>
                </a:lnTo>
                <a:lnTo>
                  <a:pt x="130" y="62"/>
                </a:lnTo>
                <a:lnTo>
                  <a:pt x="130" y="51"/>
                </a:lnTo>
                <a:lnTo>
                  <a:pt x="135" y="44"/>
                </a:lnTo>
                <a:lnTo>
                  <a:pt x="150" y="38"/>
                </a:lnTo>
                <a:lnTo>
                  <a:pt x="156" y="48"/>
                </a:lnTo>
                <a:lnTo>
                  <a:pt x="164" y="41"/>
                </a:lnTo>
                <a:lnTo>
                  <a:pt x="177" y="43"/>
                </a:lnTo>
                <a:lnTo>
                  <a:pt x="177" y="42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34" name="955326.513654.37578.3755"/>
          <p:cNvSpPr>
            <a:spLocks noChangeAspect="1"/>
          </p:cNvSpPr>
          <p:nvPr/>
        </p:nvSpPr>
        <p:spPr bwMode="auto">
          <a:xfrm>
            <a:off x="2520527" y="3106183"/>
            <a:ext cx="1429173" cy="971127"/>
          </a:xfrm>
          <a:custGeom>
            <a:avLst/>
            <a:gdLst>
              <a:gd name="T0" fmla="*/ 410805270 w 479"/>
              <a:gd name="T1" fmla="*/ 2147483647 h 327"/>
              <a:gd name="T2" fmla="*/ 650679784 w 479"/>
              <a:gd name="T3" fmla="*/ 2110593810 h 327"/>
              <a:gd name="T4" fmla="*/ 548300958 w 479"/>
              <a:gd name="T5" fmla="*/ 1951277882 h 327"/>
              <a:gd name="T6" fmla="*/ 702887911 w 479"/>
              <a:gd name="T7" fmla="*/ 1721476214 h 327"/>
              <a:gd name="T8" fmla="*/ 514814756 w 479"/>
              <a:gd name="T9" fmla="*/ 1039567757 h 327"/>
              <a:gd name="T10" fmla="*/ 632100629 w 479"/>
              <a:gd name="T11" fmla="*/ 413016379 h 327"/>
              <a:gd name="T12" fmla="*/ 1647929928 w 479"/>
              <a:gd name="T13" fmla="*/ 0 h 327"/>
              <a:gd name="T14" fmla="*/ 2147483647 w 479"/>
              <a:gd name="T15" fmla="*/ 211038298 h 327"/>
              <a:gd name="T16" fmla="*/ 2147483647 w 479"/>
              <a:gd name="T17" fmla="*/ 583141986 h 327"/>
              <a:gd name="T18" fmla="*/ 2147483647 w 479"/>
              <a:gd name="T19" fmla="*/ 371519719 h 327"/>
              <a:gd name="T20" fmla="*/ 2147483647 w 479"/>
              <a:gd name="T21" fmla="*/ 269555163 h 327"/>
              <a:gd name="T22" fmla="*/ 2147483647 w 479"/>
              <a:gd name="T23" fmla="*/ 546472938 h 327"/>
              <a:gd name="T24" fmla="*/ 2147483647 w 479"/>
              <a:gd name="T25" fmla="*/ 1250608055 h 327"/>
              <a:gd name="T26" fmla="*/ 2147483647 w 479"/>
              <a:gd name="T27" fmla="*/ 1469576339 h 327"/>
              <a:gd name="T28" fmla="*/ 2147483647 w 479"/>
              <a:gd name="T29" fmla="*/ 2147483647 h 327"/>
              <a:gd name="T30" fmla="*/ 2147483647 w 479"/>
              <a:gd name="T31" fmla="*/ 2147483647 h 327"/>
              <a:gd name="T32" fmla="*/ 2147483647 w 479"/>
              <a:gd name="T33" fmla="*/ 2147483647 h 327"/>
              <a:gd name="T34" fmla="*/ 2147483647 w 479"/>
              <a:gd name="T35" fmla="*/ 2147483647 h 327"/>
              <a:gd name="T36" fmla="*/ 2147483647 w 479"/>
              <a:gd name="T37" fmla="*/ 2147483647 h 327"/>
              <a:gd name="T38" fmla="*/ 2147483647 w 479"/>
              <a:gd name="T39" fmla="*/ 2147483647 h 327"/>
              <a:gd name="T40" fmla="*/ 2147483647 w 479"/>
              <a:gd name="T41" fmla="*/ 2147483647 h 327"/>
              <a:gd name="T42" fmla="*/ 2147483647 w 479"/>
              <a:gd name="T43" fmla="*/ 2147483647 h 327"/>
              <a:gd name="T44" fmla="*/ 2147483647 w 479"/>
              <a:gd name="T45" fmla="*/ 2147483647 h 327"/>
              <a:gd name="T46" fmla="*/ 2147483647 w 479"/>
              <a:gd name="T47" fmla="*/ 2147483647 h 327"/>
              <a:gd name="T48" fmla="*/ 2147483647 w 479"/>
              <a:gd name="T49" fmla="*/ 2147483647 h 327"/>
              <a:gd name="T50" fmla="*/ 2147483647 w 479"/>
              <a:gd name="T51" fmla="*/ 2147483647 h 327"/>
              <a:gd name="T52" fmla="*/ 2147483647 w 479"/>
              <a:gd name="T53" fmla="*/ 2147483647 h 327"/>
              <a:gd name="T54" fmla="*/ 2147483647 w 479"/>
              <a:gd name="T55" fmla="*/ 2147483647 h 327"/>
              <a:gd name="T56" fmla="*/ 2147483647 w 479"/>
              <a:gd name="T57" fmla="*/ 2147483647 h 327"/>
              <a:gd name="T58" fmla="*/ 2147483647 w 479"/>
              <a:gd name="T59" fmla="*/ 2147483647 h 327"/>
              <a:gd name="T60" fmla="*/ 2147483647 w 479"/>
              <a:gd name="T61" fmla="*/ 2147483647 h 327"/>
              <a:gd name="T62" fmla="*/ 2147483647 w 479"/>
              <a:gd name="T63" fmla="*/ 2147483647 h 327"/>
              <a:gd name="T64" fmla="*/ 2147483647 w 479"/>
              <a:gd name="T65" fmla="*/ 2147483647 h 327"/>
              <a:gd name="T66" fmla="*/ 1892309764 w 479"/>
              <a:gd name="T67" fmla="*/ 2147483647 h 327"/>
              <a:gd name="T68" fmla="*/ 1081046512 w 479"/>
              <a:gd name="T69" fmla="*/ 2147483647 h 327"/>
              <a:gd name="T70" fmla="*/ 767852330 w 479"/>
              <a:gd name="T71" fmla="*/ 2147483647 h 327"/>
              <a:gd name="T72" fmla="*/ 8307519 w 479"/>
              <a:gd name="T73" fmla="*/ 2147483647 h 327"/>
              <a:gd name="T74" fmla="*/ 135864561 w 479"/>
              <a:gd name="T75" fmla="*/ 2147483647 h 327"/>
              <a:gd name="T76" fmla="*/ 219405801 w 479"/>
              <a:gd name="T77" fmla="*/ 2147483647 h 327"/>
              <a:gd name="T78" fmla="*/ 252589943 w 479"/>
              <a:gd name="T79" fmla="*/ 2147483647 h 327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479"/>
              <a:gd name="T121" fmla="*/ 0 h 327"/>
              <a:gd name="T122" fmla="*/ 479 w 479"/>
              <a:gd name="T123" fmla="*/ 327 h 327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479" h="327">
                <a:moveTo>
                  <a:pt x="24" y="115"/>
                </a:moveTo>
                <a:lnTo>
                  <a:pt x="39" y="120"/>
                </a:lnTo>
                <a:lnTo>
                  <a:pt x="67" y="112"/>
                </a:lnTo>
                <a:lnTo>
                  <a:pt x="62" y="108"/>
                </a:lnTo>
                <a:lnTo>
                  <a:pt x="56" y="108"/>
                </a:lnTo>
                <a:lnTo>
                  <a:pt x="52" y="100"/>
                </a:lnTo>
                <a:lnTo>
                  <a:pt x="55" y="93"/>
                </a:lnTo>
                <a:lnTo>
                  <a:pt x="67" y="88"/>
                </a:lnTo>
                <a:lnTo>
                  <a:pt x="77" y="75"/>
                </a:lnTo>
                <a:lnTo>
                  <a:pt x="49" y="53"/>
                </a:lnTo>
                <a:lnTo>
                  <a:pt x="47" y="30"/>
                </a:lnTo>
                <a:lnTo>
                  <a:pt x="60" y="21"/>
                </a:lnTo>
                <a:lnTo>
                  <a:pt x="151" y="5"/>
                </a:lnTo>
                <a:lnTo>
                  <a:pt x="157" y="0"/>
                </a:lnTo>
                <a:lnTo>
                  <a:pt x="170" y="1"/>
                </a:lnTo>
                <a:lnTo>
                  <a:pt x="216" y="11"/>
                </a:lnTo>
                <a:lnTo>
                  <a:pt x="229" y="19"/>
                </a:lnTo>
                <a:lnTo>
                  <a:pt x="250" y="30"/>
                </a:lnTo>
                <a:lnTo>
                  <a:pt x="262" y="30"/>
                </a:lnTo>
                <a:lnTo>
                  <a:pt x="282" y="19"/>
                </a:lnTo>
                <a:lnTo>
                  <a:pt x="307" y="22"/>
                </a:lnTo>
                <a:lnTo>
                  <a:pt x="324" y="14"/>
                </a:lnTo>
                <a:lnTo>
                  <a:pt x="359" y="34"/>
                </a:lnTo>
                <a:lnTo>
                  <a:pt x="377" y="28"/>
                </a:lnTo>
                <a:lnTo>
                  <a:pt x="387" y="50"/>
                </a:lnTo>
                <a:lnTo>
                  <a:pt x="411" y="64"/>
                </a:lnTo>
                <a:lnTo>
                  <a:pt x="428" y="79"/>
                </a:lnTo>
                <a:lnTo>
                  <a:pt x="441" y="75"/>
                </a:lnTo>
                <a:lnTo>
                  <a:pt x="466" y="105"/>
                </a:lnTo>
                <a:lnTo>
                  <a:pt x="470" y="125"/>
                </a:lnTo>
                <a:lnTo>
                  <a:pt x="479" y="137"/>
                </a:lnTo>
                <a:lnTo>
                  <a:pt x="476" y="160"/>
                </a:lnTo>
                <a:lnTo>
                  <a:pt x="457" y="174"/>
                </a:lnTo>
                <a:lnTo>
                  <a:pt x="460" y="184"/>
                </a:lnTo>
                <a:lnTo>
                  <a:pt x="453" y="191"/>
                </a:lnTo>
                <a:lnTo>
                  <a:pt x="443" y="200"/>
                </a:lnTo>
                <a:lnTo>
                  <a:pt x="443" y="216"/>
                </a:lnTo>
                <a:lnTo>
                  <a:pt x="434" y="223"/>
                </a:lnTo>
                <a:lnTo>
                  <a:pt x="424" y="219"/>
                </a:lnTo>
                <a:lnTo>
                  <a:pt x="414" y="211"/>
                </a:lnTo>
                <a:lnTo>
                  <a:pt x="409" y="220"/>
                </a:lnTo>
                <a:lnTo>
                  <a:pt x="415" y="229"/>
                </a:lnTo>
                <a:lnTo>
                  <a:pt x="431" y="230"/>
                </a:lnTo>
                <a:lnTo>
                  <a:pt x="445" y="244"/>
                </a:lnTo>
                <a:lnTo>
                  <a:pt x="455" y="244"/>
                </a:lnTo>
                <a:lnTo>
                  <a:pt x="461" y="251"/>
                </a:lnTo>
                <a:lnTo>
                  <a:pt x="456" y="265"/>
                </a:lnTo>
                <a:lnTo>
                  <a:pt x="456" y="266"/>
                </a:lnTo>
                <a:lnTo>
                  <a:pt x="443" y="264"/>
                </a:lnTo>
                <a:lnTo>
                  <a:pt x="434" y="271"/>
                </a:lnTo>
                <a:lnTo>
                  <a:pt x="428" y="261"/>
                </a:lnTo>
                <a:lnTo>
                  <a:pt x="413" y="267"/>
                </a:lnTo>
                <a:lnTo>
                  <a:pt x="408" y="274"/>
                </a:lnTo>
                <a:lnTo>
                  <a:pt x="408" y="285"/>
                </a:lnTo>
                <a:lnTo>
                  <a:pt x="393" y="288"/>
                </a:lnTo>
                <a:lnTo>
                  <a:pt x="373" y="270"/>
                </a:lnTo>
                <a:lnTo>
                  <a:pt x="367" y="261"/>
                </a:lnTo>
                <a:lnTo>
                  <a:pt x="352" y="265"/>
                </a:lnTo>
                <a:lnTo>
                  <a:pt x="325" y="257"/>
                </a:lnTo>
                <a:lnTo>
                  <a:pt x="285" y="263"/>
                </a:lnTo>
                <a:lnTo>
                  <a:pt x="282" y="267"/>
                </a:lnTo>
                <a:lnTo>
                  <a:pt x="278" y="279"/>
                </a:lnTo>
                <a:lnTo>
                  <a:pt x="273" y="283"/>
                </a:lnTo>
                <a:lnTo>
                  <a:pt x="273" y="299"/>
                </a:lnTo>
                <a:lnTo>
                  <a:pt x="249" y="327"/>
                </a:lnTo>
                <a:lnTo>
                  <a:pt x="208" y="317"/>
                </a:lnTo>
                <a:lnTo>
                  <a:pt x="205" y="303"/>
                </a:lnTo>
                <a:lnTo>
                  <a:pt x="180" y="284"/>
                </a:lnTo>
                <a:lnTo>
                  <a:pt x="126" y="276"/>
                </a:lnTo>
                <a:lnTo>
                  <a:pt x="103" y="273"/>
                </a:lnTo>
                <a:lnTo>
                  <a:pt x="94" y="271"/>
                </a:lnTo>
                <a:lnTo>
                  <a:pt x="73" y="256"/>
                </a:lnTo>
                <a:lnTo>
                  <a:pt x="31" y="246"/>
                </a:lnTo>
                <a:lnTo>
                  <a:pt x="1" y="192"/>
                </a:lnTo>
                <a:lnTo>
                  <a:pt x="0" y="177"/>
                </a:lnTo>
                <a:lnTo>
                  <a:pt x="13" y="172"/>
                </a:lnTo>
                <a:lnTo>
                  <a:pt x="13" y="155"/>
                </a:lnTo>
                <a:lnTo>
                  <a:pt x="21" y="135"/>
                </a:lnTo>
                <a:lnTo>
                  <a:pt x="11" y="125"/>
                </a:lnTo>
                <a:lnTo>
                  <a:pt x="24" y="115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667" dirty="0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35" name="956304.7516370.12584.6255"/>
          <p:cNvSpPr>
            <a:spLocks noChangeAspect="1"/>
          </p:cNvSpPr>
          <p:nvPr/>
        </p:nvSpPr>
        <p:spPr bwMode="auto">
          <a:xfrm>
            <a:off x="3009900" y="2712483"/>
            <a:ext cx="1554480" cy="1252220"/>
          </a:xfrm>
          <a:custGeom>
            <a:avLst/>
            <a:gdLst>
              <a:gd name="T0" fmla="*/ 179 w 974"/>
              <a:gd name="T1" fmla="*/ 3348 h 832"/>
              <a:gd name="T2" fmla="*/ 5735 w 974"/>
              <a:gd name="T3" fmla="*/ 1348 h 832"/>
              <a:gd name="T4" fmla="*/ 7326 w 974"/>
              <a:gd name="T5" fmla="*/ 0 h 832"/>
              <a:gd name="T6" fmla="*/ 9440 w 974"/>
              <a:gd name="T7" fmla="*/ 728 h 832"/>
              <a:gd name="T8" fmla="*/ 11097 w 974"/>
              <a:gd name="T9" fmla="*/ 4296 h 832"/>
              <a:gd name="T10" fmla="*/ 15633 w 974"/>
              <a:gd name="T11" fmla="*/ 4011 h 832"/>
              <a:gd name="T12" fmla="*/ 16347 w 974"/>
              <a:gd name="T13" fmla="*/ 4931 h 832"/>
              <a:gd name="T14" fmla="*/ 16760 w 974"/>
              <a:gd name="T15" fmla="*/ 6908 h 832"/>
              <a:gd name="T16" fmla="*/ 17441 w 974"/>
              <a:gd name="T17" fmla="*/ 7408 h 832"/>
              <a:gd name="T18" fmla="*/ 21899 w 974"/>
              <a:gd name="T19" fmla="*/ 7958 h 832"/>
              <a:gd name="T20" fmla="*/ 25758 w 974"/>
              <a:gd name="T21" fmla="*/ 7824 h 832"/>
              <a:gd name="T22" fmla="*/ 24535 w 974"/>
              <a:gd name="T23" fmla="*/ 9230 h 832"/>
              <a:gd name="T24" fmla="*/ 25912 w 974"/>
              <a:gd name="T25" fmla="*/ 11105 h 832"/>
              <a:gd name="T26" fmla="*/ 28936 w 974"/>
              <a:gd name="T27" fmla="*/ 13724 h 832"/>
              <a:gd name="T28" fmla="*/ 30027 w 974"/>
              <a:gd name="T29" fmla="*/ 15141 h 832"/>
              <a:gd name="T30" fmla="*/ 31642 w 974"/>
              <a:gd name="T31" fmla="*/ 14631 h 832"/>
              <a:gd name="T32" fmla="*/ 32131 w 974"/>
              <a:gd name="T33" fmla="*/ 13428 h 832"/>
              <a:gd name="T34" fmla="*/ 32341 w 974"/>
              <a:gd name="T35" fmla="*/ 11423 h 832"/>
              <a:gd name="T36" fmla="*/ 33765 w 974"/>
              <a:gd name="T37" fmla="*/ 11836 h 832"/>
              <a:gd name="T38" fmla="*/ 37434 w 974"/>
              <a:gd name="T39" fmla="*/ 13605 h 832"/>
              <a:gd name="T40" fmla="*/ 36962 w 974"/>
              <a:gd name="T41" fmla="*/ 15214 h 832"/>
              <a:gd name="T42" fmla="*/ 35032 w 974"/>
              <a:gd name="T43" fmla="*/ 15661 h 832"/>
              <a:gd name="T44" fmla="*/ 32977 w 974"/>
              <a:gd name="T45" fmla="*/ 15835 h 832"/>
              <a:gd name="T46" fmla="*/ 32027 w 974"/>
              <a:gd name="T47" fmla="*/ 16291 h 832"/>
              <a:gd name="T48" fmla="*/ 32341 w 974"/>
              <a:gd name="T49" fmla="*/ 17466 h 832"/>
              <a:gd name="T50" fmla="*/ 31916 w 974"/>
              <a:gd name="T51" fmla="*/ 18945 h 832"/>
              <a:gd name="T52" fmla="*/ 30785 w 974"/>
              <a:gd name="T53" fmla="*/ 19680 h 832"/>
              <a:gd name="T54" fmla="*/ 29447 w 974"/>
              <a:gd name="T55" fmla="*/ 20848 h 832"/>
              <a:gd name="T56" fmla="*/ 26634 w 974"/>
              <a:gd name="T57" fmla="*/ 20657 h 832"/>
              <a:gd name="T58" fmla="*/ 25380 w 974"/>
              <a:gd name="T59" fmla="*/ 19901 h 832"/>
              <a:gd name="T60" fmla="*/ 23326 w 974"/>
              <a:gd name="T61" fmla="*/ 18223 h 832"/>
              <a:gd name="T62" fmla="*/ 20814 w 974"/>
              <a:gd name="T63" fmla="*/ 18320 h 832"/>
              <a:gd name="T64" fmla="*/ 19208 w 974"/>
              <a:gd name="T65" fmla="*/ 18118 h 832"/>
              <a:gd name="T66" fmla="*/ 17960 w 974"/>
              <a:gd name="T67" fmla="*/ 17188 h 832"/>
              <a:gd name="T68" fmla="*/ 20007 w 974"/>
              <a:gd name="T69" fmla="*/ 17442 h 832"/>
              <a:gd name="T70" fmla="*/ 21319 w 974"/>
              <a:gd name="T71" fmla="*/ 15835 h 832"/>
              <a:gd name="T72" fmla="*/ 22692 w 974"/>
              <a:gd name="T73" fmla="*/ 13428 h 832"/>
              <a:gd name="T74" fmla="*/ 19902 w 974"/>
              <a:gd name="T75" fmla="*/ 10310 h 832"/>
              <a:gd name="T76" fmla="*/ 16004 w 974"/>
              <a:gd name="T77" fmla="*/ 9084 h 832"/>
              <a:gd name="T78" fmla="*/ 11484 w 974"/>
              <a:gd name="T79" fmla="*/ 7244 h 832"/>
              <a:gd name="T80" fmla="*/ 6944 w 974"/>
              <a:gd name="T81" fmla="*/ 8073 h 832"/>
              <a:gd name="T82" fmla="*/ 3647 w 974"/>
              <a:gd name="T83" fmla="*/ 7126 h 83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974"/>
              <a:gd name="T127" fmla="*/ 0 h 832"/>
              <a:gd name="T128" fmla="*/ 974 w 974"/>
              <a:gd name="T129" fmla="*/ 832 h 83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974" h="832">
                <a:moveTo>
                  <a:pt x="9" y="261"/>
                </a:moveTo>
                <a:lnTo>
                  <a:pt x="0" y="155"/>
                </a:lnTo>
                <a:lnTo>
                  <a:pt x="5" y="132"/>
                </a:lnTo>
                <a:lnTo>
                  <a:pt x="37" y="118"/>
                </a:lnTo>
                <a:lnTo>
                  <a:pt x="81" y="81"/>
                </a:lnTo>
                <a:lnTo>
                  <a:pt x="149" y="53"/>
                </a:lnTo>
                <a:lnTo>
                  <a:pt x="179" y="41"/>
                </a:lnTo>
                <a:lnTo>
                  <a:pt x="179" y="14"/>
                </a:lnTo>
                <a:lnTo>
                  <a:pt x="190" y="0"/>
                </a:lnTo>
                <a:lnTo>
                  <a:pt x="202" y="1"/>
                </a:lnTo>
                <a:lnTo>
                  <a:pt x="248" y="9"/>
                </a:lnTo>
                <a:lnTo>
                  <a:pt x="245" y="29"/>
                </a:lnTo>
                <a:lnTo>
                  <a:pt x="255" y="60"/>
                </a:lnTo>
                <a:lnTo>
                  <a:pt x="249" y="112"/>
                </a:lnTo>
                <a:lnTo>
                  <a:pt x="288" y="169"/>
                </a:lnTo>
                <a:lnTo>
                  <a:pt x="308" y="182"/>
                </a:lnTo>
                <a:lnTo>
                  <a:pt x="341" y="158"/>
                </a:lnTo>
                <a:lnTo>
                  <a:pt x="406" y="158"/>
                </a:lnTo>
                <a:lnTo>
                  <a:pt x="423" y="164"/>
                </a:lnTo>
                <a:lnTo>
                  <a:pt x="433" y="179"/>
                </a:lnTo>
                <a:lnTo>
                  <a:pt x="425" y="195"/>
                </a:lnTo>
                <a:lnTo>
                  <a:pt x="388" y="226"/>
                </a:lnTo>
                <a:lnTo>
                  <a:pt x="392" y="240"/>
                </a:lnTo>
                <a:lnTo>
                  <a:pt x="435" y="272"/>
                </a:lnTo>
                <a:lnTo>
                  <a:pt x="451" y="272"/>
                </a:lnTo>
                <a:lnTo>
                  <a:pt x="456" y="278"/>
                </a:lnTo>
                <a:lnTo>
                  <a:pt x="453" y="292"/>
                </a:lnTo>
                <a:lnTo>
                  <a:pt x="479" y="312"/>
                </a:lnTo>
                <a:lnTo>
                  <a:pt x="540" y="322"/>
                </a:lnTo>
                <a:lnTo>
                  <a:pt x="569" y="314"/>
                </a:lnTo>
                <a:lnTo>
                  <a:pt x="606" y="277"/>
                </a:lnTo>
                <a:lnTo>
                  <a:pt x="651" y="280"/>
                </a:lnTo>
                <a:lnTo>
                  <a:pt x="669" y="308"/>
                </a:lnTo>
                <a:lnTo>
                  <a:pt x="659" y="333"/>
                </a:lnTo>
                <a:lnTo>
                  <a:pt x="661" y="349"/>
                </a:lnTo>
                <a:lnTo>
                  <a:pt x="637" y="364"/>
                </a:lnTo>
                <a:lnTo>
                  <a:pt x="626" y="377"/>
                </a:lnTo>
                <a:lnTo>
                  <a:pt x="631" y="408"/>
                </a:lnTo>
                <a:lnTo>
                  <a:pt x="673" y="437"/>
                </a:lnTo>
                <a:lnTo>
                  <a:pt x="692" y="434"/>
                </a:lnTo>
                <a:lnTo>
                  <a:pt x="741" y="495"/>
                </a:lnTo>
                <a:lnTo>
                  <a:pt x="752" y="541"/>
                </a:lnTo>
                <a:lnTo>
                  <a:pt x="746" y="563"/>
                </a:lnTo>
                <a:lnTo>
                  <a:pt x="781" y="581"/>
                </a:lnTo>
                <a:lnTo>
                  <a:pt x="781" y="596"/>
                </a:lnTo>
                <a:lnTo>
                  <a:pt x="812" y="603"/>
                </a:lnTo>
                <a:lnTo>
                  <a:pt x="822" y="603"/>
                </a:lnTo>
                <a:lnTo>
                  <a:pt x="822" y="577"/>
                </a:lnTo>
                <a:lnTo>
                  <a:pt x="847" y="574"/>
                </a:lnTo>
                <a:lnTo>
                  <a:pt x="852" y="543"/>
                </a:lnTo>
                <a:lnTo>
                  <a:pt x="835" y="530"/>
                </a:lnTo>
                <a:lnTo>
                  <a:pt x="822" y="517"/>
                </a:lnTo>
                <a:lnTo>
                  <a:pt x="828" y="457"/>
                </a:lnTo>
                <a:lnTo>
                  <a:pt x="841" y="451"/>
                </a:lnTo>
                <a:lnTo>
                  <a:pt x="863" y="460"/>
                </a:lnTo>
                <a:lnTo>
                  <a:pt x="872" y="456"/>
                </a:lnTo>
                <a:lnTo>
                  <a:pt x="877" y="467"/>
                </a:lnTo>
                <a:lnTo>
                  <a:pt x="938" y="497"/>
                </a:lnTo>
                <a:lnTo>
                  <a:pt x="969" y="517"/>
                </a:lnTo>
                <a:lnTo>
                  <a:pt x="973" y="536"/>
                </a:lnTo>
                <a:lnTo>
                  <a:pt x="958" y="559"/>
                </a:lnTo>
                <a:lnTo>
                  <a:pt x="967" y="587"/>
                </a:lnTo>
                <a:lnTo>
                  <a:pt x="961" y="600"/>
                </a:lnTo>
                <a:lnTo>
                  <a:pt x="917" y="603"/>
                </a:lnTo>
                <a:lnTo>
                  <a:pt x="908" y="610"/>
                </a:lnTo>
                <a:lnTo>
                  <a:pt x="911" y="617"/>
                </a:lnTo>
                <a:lnTo>
                  <a:pt x="911" y="629"/>
                </a:lnTo>
                <a:lnTo>
                  <a:pt x="876" y="634"/>
                </a:lnTo>
                <a:lnTo>
                  <a:pt x="857" y="624"/>
                </a:lnTo>
                <a:lnTo>
                  <a:pt x="833" y="624"/>
                </a:lnTo>
                <a:lnTo>
                  <a:pt x="830" y="629"/>
                </a:lnTo>
                <a:lnTo>
                  <a:pt x="833" y="642"/>
                </a:lnTo>
                <a:lnTo>
                  <a:pt x="822" y="656"/>
                </a:lnTo>
                <a:lnTo>
                  <a:pt x="819" y="670"/>
                </a:lnTo>
                <a:lnTo>
                  <a:pt x="841" y="688"/>
                </a:lnTo>
                <a:lnTo>
                  <a:pt x="824" y="722"/>
                </a:lnTo>
                <a:lnTo>
                  <a:pt x="831" y="738"/>
                </a:lnTo>
                <a:lnTo>
                  <a:pt x="830" y="747"/>
                </a:lnTo>
                <a:lnTo>
                  <a:pt x="804" y="747"/>
                </a:lnTo>
                <a:lnTo>
                  <a:pt x="785" y="755"/>
                </a:lnTo>
                <a:lnTo>
                  <a:pt x="800" y="776"/>
                </a:lnTo>
                <a:lnTo>
                  <a:pt x="790" y="802"/>
                </a:lnTo>
                <a:lnTo>
                  <a:pt x="762" y="808"/>
                </a:lnTo>
                <a:lnTo>
                  <a:pt x="765" y="822"/>
                </a:lnTo>
                <a:lnTo>
                  <a:pt x="757" y="831"/>
                </a:lnTo>
                <a:lnTo>
                  <a:pt x="710" y="827"/>
                </a:lnTo>
                <a:lnTo>
                  <a:pt x="692" y="814"/>
                </a:lnTo>
                <a:lnTo>
                  <a:pt x="688" y="784"/>
                </a:lnTo>
                <a:lnTo>
                  <a:pt x="676" y="773"/>
                </a:lnTo>
                <a:lnTo>
                  <a:pt x="660" y="784"/>
                </a:lnTo>
                <a:lnTo>
                  <a:pt x="631" y="755"/>
                </a:lnTo>
                <a:lnTo>
                  <a:pt x="608" y="739"/>
                </a:lnTo>
                <a:lnTo>
                  <a:pt x="606" y="718"/>
                </a:lnTo>
                <a:lnTo>
                  <a:pt x="599" y="702"/>
                </a:lnTo>
                <a:lnTo>
                  <a:pt x="587" y="702"/>
                </a:lnTo>
                <a:lnTo>
                  <a:pt x="541" y="722"/>
                </a:lnTo>
                <a:lnTo>
                  <a:pt x="544" y="744"/>
                </a:lnTo>
                <a:lnTo>
                  <a:pt x="526" y="744"/>
                </a:lnTo>
                <a:lnTo>
                  <a:pt x="499" y="715"/>
                </a:lnTo>
                <a:lnTo>
                  <a:pt x="469" y="713"/>
                </a:lnTo>
                <a:lnTo>
                  <a:pt x="458" y="696"/>
                </a:lnTo>
                <a:lnTo>
                  <a:pt x="467" y="677"/>
                </a:lnTo>
                <a:lnTo>
                  <a:pt x="485" y="694"/>
                </a:lnTo>
                <a:lnTo>
                  <a:pt x="505" y="701"/>
                </a:lnTo>
                <a:lnTo>
                  <a:pt x="521" y="687"/>
                </a:lnTo>
                <a:lnTo>
                  <a:pt x="521" y="656"/>
                </a:lnTo>
                <a:lnTo>
                  <a:pt x="540" y="638"/>
                </a:lnTo>
                <a:lnTo>
                  <a:pt x="554" y="624"/>
                </a:lnTo>
                <a:lnTo>
                  <a:pt x="547" y="605"/>
                </a:lnTo>
                <a:lnTo>
                  <a:pt x="584" y="576"/>
                </a:lnTo>
                <a:lnTo>
                  <a:pt x="590" y="530"/>
                </a:lnTo>
                <a:lnTo>
                  <a:pt x="573" y="507"/>
                </a:lnTo>
                <a:lnTo>
                  <a:pt x="564" y="467"/>
                </a:lnTo>
                <a:lnTo>
                  <a:pt x="517" y="407"/>
                </a:lnTo>
                <a:lnTo>
                  <a:pt x="493" y="415"/>
                </a:lnTo>
                <a:lnTo>
                  <a:pt x="461" y="386"/>
                </a:lnTo>
                <a:lnTo>
                  <a:pt x="416" y="358"/>
                </a:lnTo>
                <a:lnTo>
                  <a:pt x="397" y="314"/>
                </a:lnTo>
                <a:lnTo>
                  <a:pt x="363" y="327"/>
                </a:lnTo>
                <a:lnTo>
                  <a:pt x="298" y="286"/>
                </a:lnTo>
                <a:lnTo>
                  <a:pt x="266" y="302"/>
                </a:lnTo>
                <a:lnTo>
                  <a:pt x="218" y="296"/>
                </a:lnTo>
                <a:lnTo>
                  <a:pt x="181" y="318"/>
                </a:lnTo>
                <a:lnTo>
                  <a:pt x="158" y="319"/>
                </a:lnTo>
                <a:lnTo>
                  <a:pt x="119" y="297"/>
                </a:lnTo>
                <a:lnTo>
                  <a:pt x="95" y="281"/>
                </a:lnTo>
                <a:lnTo>
                  <a:pt x="9" y="261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36" name="957255.12554.7591.875124.8755"/>
          <p:cNvSpPr>
            <a:spLocks noChangeAspect="1"/>
          </p:cNvSpPr>
          <p:nvPr/>
        </p:nvSpPr>
        <p:spPr bwMode="auto">
          <a:xfrm>
            <a:off x="1029547" y="1827717"/>
            <a:ext cx="2286000" cy="1639993"/>
          </a:xfrm>
          <a:custGeom>
            <a:avLst/>
            <a:gdLst>
              <a:gd name="T0" fmla="*/ 2488735 w 1149"/>
              <a:gd name="T1" fmla="*/ 102840 h 848"/>
              <a:gd name="T2" fmla="*/ 2602928 w 1149"/>
              <a:gd name="T3" fmla="*/ 263596 h 848"/>
              <a:gd name="T4" fmla="*/ 2760477 w 1149"/>
              <a:gd name="T5" fmla="*/ 378506 h 848"/>
              <a:gd name="T6" fmla="*/ 2895653 w 1149"/>
              <a:gd name="T7" fmla="*/ 683042 h 848"/>
              <a:gd name="T8" fmla="*/ 2819459 w 1149"/>
              <a:gd name="T9" fmla="*/ 925325 h 848"/>
              <a:gd name="T10" fmla="*/ 3217732 w 1149"/>
              <a:gd name="T11" fmla="*/ 1129962 h 848"/>
              <a:gd name="T12" fmla="*/ 3487182 w 1149"/>
              <a:gd name="T13" fmla="*/ 1355459 h 848"/>
              <a:gd name="T14" fmla="*/ 3626749 w 1149"/>
              <a:gd name="T15" fmla="*/ 1704271 h 848"/>
              <a:gd name="T16" fmla="*/ 3522053 w 1149"/>
              <a:gd name="T17" fmla="*/ 1855167 h 848"/>
              <a:gd name="T18" fmla="*/ 3159842 w 1149"/>
              <a:gd name="T19" fmla="*/ 2086346 h 848"/>
              <a:gd name="T20" fmla="*/ 3104484 w 1149"/>
              <a:gd name="T21" fmla="*/ 2453507 h 848"/>
              <a:gd name="T22" fmla="*/ 2588893 w 1149"/>
              <a:gd name="T23" fmla="*/ 2623209 h 848"/>
              <a:gd name="T24" fmla="*/ 2679375 w 1149"/>
              <a:gd name="T25" fmla="*/ 2957258 h 848"/>
              <a:gd name="T26" fmla="*/ 2628630 w 1149"/>
              <a:gd name="T27" fmla="*/ 3068487 h 848"/>
              <a:gd name="T28" fmla="*/ 2549880 w 1149"/>
              <a:gd name="T29" fmla="*/ 3142090 h 848"/>
              <a:gd name="T30" fmla="*/ 2347623 w 1149"/>
              <a:gd name="T31" fmla="*/ 3083443 h 848"/>
              <a:gd name="T32" fmla="*/ 1989625 w 1149"/>
              <a:gd name="T33" fmla="*/ 3024220 h 848"/>
              <a:gd name="T34" fmla="*/ 1629464 w 1149"/>
              <a:gd name="T35" fmla="*/ 3103038 h 848"/>
              <a:gd name="T36" fmla="*/ 1360908 w 1149"/>
              <a:gd name="T37" fmla="*/ 3053469 h 848"/>
              <a:gd name="T38" fmla="*/ 1048858 w 1149"/>
              <a:gd name="T39" fmla="*/ 3080637 h 848"/>
              <a:gd name="T40" fmla="*/ 866871 w 1149"/>
              <a:gd name="T41" fmla="*/ 2985285 h 848"/>
              <a:gd name="T42" fmla="*/ 454224 w 1149"/>
              <a:gd name="T43" fmla="*/ 3001198 h 848"/>
              <a:gd name="T44" fmla="*/ 277868 w 1149"/>
              <a:gd name="T45" fmla="*/ 2750284 h 848"/>
              <a:gd name="T46" fmla="*/ 221808 w 1149"/>
              <a:gd name="T47" fmla="*/ 2570475 h 848"/>
              <a:gd name="T48" fmla="*/ 139425 w 1149"/>
              <a:gd name="T49" fmla="*/ 2440628 h 848"/>
              <a:gd name="T50" fmla="*/ 81607 w 1149"/>
              <a:gd name="T51" fmla="*/ 2319756 h 848"/>
              <a:gd name="T52" fmla="*/ 135645 w 1149"/>
              <a:gd name="T53" fmla="*/ 2178760 h 848"/>
              <a:gd name="T54" fmla="*/ 17764 w 1149"/>
              <a:gd name="T55" fmla="*/ 1995365 h 848"/>
              <a:gd name="T56" fmla="*/ 11874 w 1149"/>
              <a:gd name="T57" fmla="*/ 1810490 h 848"/>
              <a:gd name="T58" fmla="*/ 81607 w 1149"/>
              <a:gd name="T59" fmla="*/ 1693470 h 848"/>
              <a:gd name="T60" fmla="*/ 284673 w 1149"/>
              <a:gd name="T61" fmla="*/ 1607070 h 848"/>
              <a:gd name="T62" fmla="*/ 386117 w 1149"/>
              <a:gd name="T63" fmla="*/ 1621397 h 848"/>
              <a:gd name="T64" fmla="*/ 501981 w 1149"/>
              <a:gd name="T65" fmla="*/ 1687728 h 848"/>
              <a:gd name="T66" fmla="*/ 866871 w 1149"/>
              <a:gd name="T67" fmla="*/ 1535011 h 848"/>
              <a:gd name="T68" fmla="*/ 1182100 w 1149"/>
              <a:gd name="T69" fmla="*/ 1313147 h 848"/>
              <a:gd name="T70" fmla="*/ 1278735 w 1149"/>
              <a:gd name="T71" fmla="*/ 1206157 h 848"/>
              <a:gd name="T72" fmla="*/ 1221437 w 1149"/>
              <a:gd name="T73" fmla="*/ 818735 h 848"/>
              <a:gd name="T74" fmla="*/ 1500528 w 1149"/>
              <a:gd name="T75" fmla="*/ 753663 h 848"/>
              <a:gd name="T76" fmla="*/ 1616862 w 1149"/>
              <a:gd name="T77" fmla="*/ 818735 h 848"/>
              <a:gd name="T78" fmla="*/ 1757008 w 1149"/>
              <a:gd name="T79" fmla="*/ 388193 h 848"/>
              <a:gd name="T80" fmla="*/ 1978291 w 1149"/>
              <a:gd name="T81" fmla="*/ 449009 h 848"/>
              <a:gd name="T82" fmla="*/ 2168356 w 1149"/>
              <a:gd name="T83" fmla="*/ 197381 h 848"/>
              <a:gd name="T84" fmla="*/ 2339005 w 1149"/>
              <a:gd name="T85" fmla="*/ 86767 h 848"/>
              <a:gd name="T86" fmla="*/ 2475815 w 1149"/>
              <a:gd name="T87" fmla="*/ 19690 h 84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149"/>
              <a:gd name="T133" fmla="*/ 0 h 848"/>
              <a:gd name="T134" fmla="*/ 1149 w 1149"/>
              <a:gd name="T135" fmla="*/ 848 h 84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149" h="848">
                <a:moveTo>
                  <a:pt x="785" y="5"/>
                </a:moveTo>
                <a:lnTo>
                  <a:pt x="797" y="5"/>
                </a:lnTo>
                <a:lnTo>
                  <a:pt x="789" y="28"/>
                </a:lnTo>
                <a:lnTo>
                  <a:pt x="800" y="40"/>
                </a:lnTo>
                <a:lnTo>
                  <a:pt x="801" y="49"/>
                </a:lnTo>
                <a:lnTo>
                  <a:pt x="825" y="71"/>
                </a:lnTo>
                <a:lnTo>
                  <a:pt x="831" y="89"/>
                </a:lnTo>
                <a:lnTo>
                  <a:pt x="861" y="90"/>
                </a:lnTo>
                <a:lnTo>
                  <a:pt x="875" y="102"/>
                </a:lnTo>
                <a:lnTo>
                  <a:pt x="881" y="102"/>
                </a:lnTo>
                <a:lnTo>
                  <a:pt x="900" y="139"/>
                </a:lnTo>
                <a:lnTo>
                  <a:pt x="918" y="184"/>
                </a:lnTo>
                <a:lnTo>
                  <a:pt x="908" y="210"/>
                </a:lnTo>
                <a:lnTo>
                  <a:pt x="911" y="221"/>
                </a:lnTo>
                <a:lnTo>
                  <a:pt x="894" y="249"/>
                </a:lnTo>
                <a:lnTo>
                  <a:pt x="898" y="270"/>
                </a:lnTo>
                <a:lnTo>
                  <a:pt x="956" y="294"/>
                </a:lnTo>
                <a:lnTo>
                  <a:pt x="1019" y="304"/>
                </a:lnTo>
                <a:lnTo>
                  <a:pt x="1083" y="346"/>
                </a:lnTo>
                <a:lnTo>
                  <a:pt x="1104" y="354"/>
                </a:lnTo>
                <a:lnTo>
                  <a:pt x="1105" y="365"/>
                </a:lnTo>
                <a:lnTo>
                  <a:pt x="1119" y="393"/>
                </a:lnTo>
                <a:lnTo>
                  <a:pt x="1132" y="428"/>
                </a:lnTo>
                <a:lnTo>
                  <a:pt x="1149" y="459"/>
                </a:lnTo>
                <a:lnTo>
                  <a:pt x="1140" y="470"/>
                </a:lnTo>
                <a:lnTo>
                  <a:pt x="1140" y="491"/>
                </a:lnTo>
                <a:lnTo>
                  <a:pt x="1116" y="500"/>
                </a:lnTo>
                <a:lnTo>
                  <a:pt x="1062" y="522"/>
                </a:lnTo>
                <a:lnTo>
                  <a:pt x="1027" y="551"/>
                </a:lnTo>
                <a:lnTo>
                  <a:pt x="1001" y="562"/>
                </a:lnTo>
                <a:lnTo>
                  <a:pt x="997" y="580"/>
                </a:lnTo>
                <a:lnTo>
                  <a:pt x="1004" y="662"/>
                </a:lnTo>
                <a:lnTo>
                  <a:pt x="984" y="661"/>
                </a:lnTo>
                <a:lnTo>
                  <a:pt x="975" y="668"/>
                </a:lnTo>
                <a:lnTo>
                  <a:pt x="839" y="692"/>
                </a:lnTo>
                <a:lnTo>
                  <a:pt x="820" y="707"/>
                </a:lnTo>
                <a:lnTo>
                  <a:pt x="822" y="742"/>
                </a:lnTo>
                <a:lnTo>
                  <a:pt x="864" y="776"/>
                </a:lnTo>
                <a:lnTo>
                  <a:pt x="849" y="797"/>
                </a:lnTo>
                <a:lnTo>
                  <a:pt x="831" y="805"/>
                </a:lnTo>
                <a:lnTo>
                  <a:pt x="827" y="815"/>
                </a:lnTo>
                <a:lnTo>
                  <a:pt x="833" y="827"/>
                </a:lnTo>
                <a:lnTo>
                  <a:pt x="842" y="827"/>
                </a:lnTo>
                <a:lnTo>
                  <a:pt x="849" y="834"/>
                </a:lnTo>
                <a:lnTo>
                  <a:pt x="808" y="847"/>
                </a:lnTo>
                <a:lnTo>
                  <a:pt x="785" y="838"/>
                </a:lnTo>
                <a:lnTo>
                  <a:pt x="773" y="831"/>
                </a:lnTo>
                <a:lnTo>
                  <a:pt x="744" y="831"/>
                </a:lnTo>
                <a:lnTo>
                  <a:pt x="691" y="808"/>
                </a:lnTo>
                <a:lnTo>
                  <a:pt x="657" y="808"/>
                </a:lnTo>
                <a:lnTo>
                  <a:pt x="630" y="815"/>
                </a:lnTo>
                <a:lnTo>
                  <a:pt x="601" y="815"/>
                </a:lnTo>
                <a:lnTo>
                  <a:pt x="554" y="840"/>
                </a:lnTo>
                <a:lnTo>
                  <a:pt x="517" y="836"/>
                </a:lnTo>
                <a:lnTo>
                  <a:pt x="480" y="848"/>
                </a:lnTo>
                <a:lnTo>
                  <a:pt x="450" y="838"/>
                </a:lnTo>
                <a:lnTo>
                  <a:pt x="431" y="823"/>
                </a:lnTo>
                <a:lnTo>
                  <a:pt x="381" y="815"/>
                </a:lnTo>
                <a:lnTo>
                  <a:pt x="349" y="837"/>
                </a:lnTo>
                <a:lnTo>
                  <a:pt x="332" y="830"/>
                </a:lnTo>
                <a:lnTo>
                  <a:pt x="317" y="819"/>
                </a:lnTo>
                <a:lnTo>
                  <a:pt x="281" y="810"/>
                </a:lnTo>
                <a:lnTo>
                  <a:pt x="275" y="804"/>
                </a:lnTo>
                <a:lnTo>
                  <a:pt x="198" y="824"/>
                </a:lnTo>
                <a:lnTo>
                  <a:pt x="162" y="818"/>
                </a:lnTo>
                <a:lnTo>
                  <a:pt x="144" y="809"/>
                </a:lnTo>
                <a:lnTo>
                  <a:pt x="138" y="794"/>
                </a:lnTo>
                <a:lnTo>
                  <a:pt x="136" y="776"/>
                </a:lnTo>
                <a:lnTo>
                  <a:pt x="88" y="741"/>
                </a:lnTo>
                <a:lnTo>
                  <a:pt x="74" y="739"/>
                </a:lnTo>
                <a:lnTo>
                  <a:pt x="63" y="717"/>
                </a:lnTo>
                <a:lnTo>
                  <a:pt x="70" y="692"/>
                </a:lnTo>
                <a:lnTo>
                  <a:pt x="69" y="682"/>
                </a:lnTo>
                <a:lnTo>
                  <a:pt x="51" y="671"/>
                </a:lnTo>
                <a:lnTo>
                  <a:pt x="44" y="658"/>
                </a:lnTo>
                <a:lnTo>
                  <a:pt x="8" y="638"/>
                </a:lnTo>
                <a:lnTo>
                  <a:pt x="8" y="632"/>
                </a:lnTo>
                <a:lnTo>
                  <a:pt x="26" y="625"/>
                </a:lnTo>
                <a:lnTo>
                  <a:pt x="36" y="632"/>
                </a:lnTo>
                <a:lnTo>
                  <a:pt x="46" y="621"/>
                </a:lnTo>
                <a:lnTo>
                  <a:pt x="43" y="587"/>
                </a:lnTo>
                <a:lnTo>
                  <a:pt x="46" y="558"/>
                </a:lnTo>
                <a:lnTo>
                  <a:pt x="22" y="534"/>
                </a:lnTo>
                <a:lnTo>
                  <a:pt x="6" y="538"/>
                </a:lnTo>
                <a:lnTo>
                  <a:pt x="0" y="522"/>
                </a:lnTo>
                <a:lnTo>
                  <a:pt x="10" y="505"/>
                </a:lnTo>
                <a:lnTo>
                  <a:pt x="4" y="488"/>
                </a:lnTo>
                <a:lnTo>
                  <a:pt x="20" y="475"/>
                </a:lnTo>
                <a:lnTo>
                  <a:pt x="26" y="469"/>
                </a:lnTo>
                <a:lnTo>
                  <a:pt x="26" y="456"/>
                </a:lnTo>
                <a:lnTo>
                  <a:pt x="50" y="446"/>
                </a:lnTo>
                <a:lnTo>
                  <a:pt x="70" y="441"/>
                </a:lnTo>
                <a:lnTo>
                  <a:pt x="90" y="433"/>
                </a:lnTo>
                <a:lnTo>
                  <a:pt x="106" y="438"/>
                </a:lnTo>
                <a:lnTo>
                  <a:pt x="118" y="433"/>
                </a:lnTo>
                <a:lnTo>
                  <a:pt x="122" y="437"/>
                </a:lnTo>
                <a:lnTo>
                  <a:pt x="125" y="452"/>
                </a:lnTo>
                <a:lnTo>
                  <a:pt x="135" y="456"/>
                </a:lnTo>
                <a:lnTo>
                  <a:pt x="159" y="455"/>
                </a:lnTo>
                <a:lnTo>
                  <a:pt x="188" y="424"/>
                </a:lnTo>
                <a:lnTo>
                  <a:pt x="246" y="436"/>
                </a:lnTo>
                <a:lnTo>
                  <a:pt x="275" y="414"/>
                </a:lnTo>
                <a:lnTo>
                  <a:pt x="361" y="397"/>
                </a:lnTo>
                <a:lnTo>
                  <a:pt x="367" y="386"/>
                </a:lnTo>
                <a:lnTo>
                  <a:pt x="374" y="354"/>
                </a:lnTo>
                <a:lnTo>
                  <a:pt x="398" y="335"/>
                </a:lnTo>
                <a:lnTo>
                  <a:pt x="405" y="335"/>
                </a:lnTo>
                <a:lnTo>
                  <a:pt x="405" y="325"/>
                </a:lnTo>
                <a:lnTo>
                  <a:pt x="406" y="245"/>
                </a:lnTo>
                <a:lnTo>
                  <a:pt x="411" y="230"/>
                </a:lnTo>
                <a:lnTo>
                  <a:pt x="387" y="221"/>
                </a:lnTo>
                <a:lnTo>
                  <a:pt x="386" y="215"/>
                </a:lnTo>
                <a:lnTo>
                  <a:pt x="411" y="208"/>
                </a:lnTo>
                <a:lnTo>
                  <a:pt x="475" y="203"/>
                </a:lnTo>
                <a:lnTo>
                  <a:pt x="485" y="215"/>
                </a:lnTo>
                <a:lnTo>
                  <a:pt x="507" y="220"/>
                </a:lnTo>
                <a:lnTo>
                  <a:pt x="513" y="221"/>
                </a:lnTo>
                <a:lnTo>
                  <a:pt x="521" y="210"/>
                </a:lnTo>
                <a:lnTo>
                  <a:pt x="510" y="199"/>
                </a:lnTo>
                <a:lnTo>
                  <a:pt x="557" y="105"/>
                </a:lnTo>
                <a:lnTo>
                  <a:pt x="564" y="100"/>
                </a:lnTo>
                <a:lnTo>
                  <a:pt x="608" y="121"/>
                </a:lnTo>
                <a:lnTo>
                  <a:pt x="627" y="121"/>
                </a:lnTo>
                <a:lnTo>
                  <a:pt x="636" y="132"/>
                </a:lnTo>
                <a:lnTo>
                  <a:pt x="677" y="119"/>
                </a:lnTo>
                <a:lnTo>
                  <a:pt x="687" y="53"/>
                </a:lnTo>
                <a:lnTo>
                  <a:pt x="705" y="41"/>
                </a:lnTo>
                <a:lnTo>
                  <a:pt x="726" y="40"/>
                </a:lnTo>
                <a:lnTo>
                  <a:pt x="741" y="23"/>
                </a:lnTo>
                <a:lnTo>
                  <a:pt x="746" y="5"/>
                </a:lnTo>
                <a:lnTo>
                  <a:pt x="758" y="0"/>
                </a:lnTo>
                <a:lnTo>
                  <a:pt x="785" y="5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667" dirty="0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37" name="962300.125272.37546.533.3755"/>
          <p:cNvSpPr>
            <a:spLocks noChangeAspect="1"/>
          </p:cNvSpPr>
          <p:nvPr/>
        </p:nvSpPr>
        <p:spPr bwMode="auto">
          <a:xfrm>
            <a:off x="5022850" y="2645596"/>
            <a:ext cx="618913" cy="833120"/>
          </a:xfrm>
          <a:custGeom>
            <a:avLst/>
            <a:gdLst>
              <a:gd name="T0" fmla="*/ 7263 w 384"/>
              <a:gd name="T1" fmla="*/ 14053 h 552"/>
              <a:gd name="T2" fmla="*/ 8884 w 384"/>
              <a:gd name="T3" fmla="*/ 11323 h 552"/>
              <a:gd name="T4" fmla="*/ 12219 w 384"/>
              <a:gd name="T5" fmla="*/ 10096 h 552"/>
              <a:gd name="T6" fmla="*/ 13040 w 384"/>
              <a:gd name="T7" fmla="*/ 9042 h 552"/>
              <a:gd name="T8" fmla="*/ 11544 w 384"/>
              <a:gd name="T9" fmla="*/ 8574 h 552"/>
              <a:gd name="T10" fmla="*/ 9752 w 384"/>
              <a:gd name="T11" fmla="*/ 8093 h 552"/>
              <a:gd name="T12" fmla="*/ 8774 w 384"/>
              <a:gd name="T13" fmla="*/ 6771 h 552"/>
              <a:gd name="T14" fmla="*/ 7166 w 384"/>
              <a:gd name="T15" fmla="*/ 6864 h 552"/>
              <a:gd name="T16" fmla="*/ 5323 w 384"/>
              <a:gd name="T17" fmla="*/ 6606 h 552"/>
              <a:gd name="T18" fmla="*/ 6622 w 384"/>
              <a:gd name="T19" fmla="*/ 5147 h 552"/>
              <a:gd name="T20" fmla="*/ 8076 w 384"/>
              <a:gd name="T21" fmla="*/ 3712 h 552"/>
              <a:gd name="T22" fmla="*/ 10564 w 384"/>
              <a:gd name="T23" fmla="*/ 4293 h 552"/>
              <a:gd name="T24" fmla="*/ 11609 w 384"/>
              <a:gd name="T25" fmla="*/ 5251 h 552"/>
              <a:gd name="T26" fmla="*/ 11718 w 384"/>
              <a:gd name="T27" fmla="*/ 6097 h 552"/>
              <a:gd name="T28" fmla="*/ 13174 w 384"/>
              <a:gd name="T29" fmla="*/ 6937 h 552"/>
              <a:gd name="T30" fmla="*/ 16832 w 384"/>
              <a:gd name="T31" fmla="*/ 6456 h 552"/>
              <a:gd name="T32" fmla="*/ 18354 w 384"/>
              <a:gd name="T33" fmla="*/ 4790 h 552"/>
              <a:gd name="T34" fmla="*/ 16468 w 384"/>
              <a:gd name="T35" fmla="*/ 3929 h 552"/>
              <a:gd name="T36" fmla="*/ 15526 w 384"/>
              <a:gd name="T37" fmla="*/ 2547 h 552"/>
              <a:gd name="T38" fmla="*/ 12219 w 384"/>
              <a:gd name="T39" fmla="*/ 1610 h 552"/>
              <a:gd name="T40" fmla="*/ 10400 w 384"/>
              <a:gd name="T41" fmla="*/ 0 h 552"/>
              <a:gd name="T42" fmla="*/ 8076 w 384"/>
              <a:gd name="T43" fmla="*/ 921 h 552"/>
              <a:gd name="T44" fmla="*/ 8150 w 384"/>
              <a:gd name="T45" fmla="*/ 1639 h 552"/>
              <a:gd name="T46" fmla="*/ 5905 w 384"/>
              <a:gd name="T47" fmla="*/ 2044 h 552"/>
              <a:gd name="T48" fmla="*/ 4695 w 384"/>
              <a:gd name="T49" fmla="*/ 2248 h 552"/>
              <a:gd name="T50" fmla="*/ 2627 w 384"/>
              <a:gd name="T51" fmla="*/ 2548 h 552"/>
              <a:gd name="T52" fmla="*/ 2103 w 384"/>
              <a:gd name="T53" fmla="*/ 1639 h 552"/>
              <a:gd name="T54" fmla="*/ 342 w 384"/>
              <a:gd name="T55" fmla="*/ 2991 h 552"/>
              <a:gd name="T56" fmla="*/ 1119 w 384"/>
              <a:gd name="T57" fmla="*/ 5089 h 552"/>
              <a:gd name="T58" fmla="*/ 2103 w 384"/>
              <a:gd name="T59" fmla="*/ 6456 h 552"/>
              <a:gd name="T60" fmla="*/ 2480 w 384"/>
              <a:gd name="T61" fmla="*/ 7993 h 552"/>
              <a:gd name="T62" fmla="*/ 232 w 384"/>
              <a:gd name="T63" fmla="*/ 9792 h 552"/>
              <a:gd name="T64" fmla="*/ 2399 w 384"/>
              <a:gd name="T65" fmla="*/ 11549 h 552"/>
              <a:gd name="T66" fmla="*/ 1733 w 384"/>
              <a:gd name="T67" fmla="*/ 12701 h 552"/>
              <a:gd name="T68" fmla="*/ 902 w 384"/>
              <a:gd name="T69" fmla="*/ 13663 h 552"/>
              <a:gd name="T70" fmla="*/ 5202 w 384"/>
              <a:gd name="T71" fmla="*/ 14487 h 552"/>
              <a:gd name="T72" fmla="*/ 7166 w 384"/>
              <a:gd name="T73" fmla="*/ 14248 h 55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84"/>
              <a:gd name="T112" fmla="*/ 0 h 552"/>
              <a:gd name="T113" fmla="*/ 384 w 384"/>
              <a:gd name="T114" fmla="*/ 552 h 55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84" h="552">
                <a:moveTo>
                  <a:pt x="149" y="543"/>
                </a:moveTo>
                <a:lnTo>
                  <a:pt x="152" y="534"/>
                </a:lnTo>
                <a:lnTo>
                  <a:pt x="140" y="511"/>
                </a:lnTo>
                <a:lnTo>
                  <a:pt x="185" y="431"/>
                </a:lnTo>
                <a:lnTo>
                  <a:pt x="225" y="394"/>
                </a:lnTo>
                <a:lnTo>
                  <a:pt x="255" y="385"/>
                </a:lnTo>
                <a:lnTo>
                  <a:pt x="282" y="351"/>
                </a:lnTo>
                <a:lnTo>
                  <a:pt x="272" y="344"/>
                </a:lnTo>
                <a:lnTo>
                  <a:pt x="262" y="318"/>
                </a:lnTo>
                <a:lnTo>
                  <a:pt x="241" y="327"/>
                </a:lnTo>
                <a:lnTo>
                  <a:pt x="205" y="317"/>
                </a:lnTo>
                <a:lnTo>
                  <a:pt x="203" y="308"/>
                </a:lnTo>
                <a:lnTo>
                  <a:pt x="202" y="249"/>
                </a:lnTo>
                <a:lnTo>
                  <a:pt x="183" y="257"/>
                </a:lnTo>
                <a:lnTo>
                  <a:pt x="172" y="267"/>
                </a:lnTo>
                <a:lnTo>
                  <a:pt x="149" y="261"/>
                </a:lnTo>
                <a:lnTo>
                  <a:pt x="116" y="265"/>
                </a:lnTo>
                <a:lnTo>
                  <a:pt x="111" y="251"/>
                </a:lnTo>
                <a:lnTo>
                  <a:pt x="114" y="223"/>
                </a:lnTo>
                <a:lnTo>
                  <a:pt x="138" y="195"/>
                </a:lnTo>
                <a:lnTo>
                  <a:pt x="143" y="165"/>
                </a:lnTo>
                <a:lnTo>
                  <a:pt x="168" y="141"/>
                </a:lnTo>
                <a:lnTo>
                  <a:pt x="211" y="164"/>
                </a:lnTo>
                <a:lnTo>
                  <a:pt x="221" y="164"/>
                </a:lnTo>
                <a:lnTo>
                  <a:pt x="229" y="194"/>
                </a:lnTo>
                <a:lnTo>
                  <a:pt x="242" y="200"/>
                </a:lnTo>
                <a:lnTo>
                  <a:pt x="248" y="220"/>
                </a:lnTo>
                <a:lnTo>
                  <a:pt x="245" y="233"/>
                </a:lnTo>
                <a:lnTo>
                  <a:pt x="272" y="251"/>
                </a:lnTo>
                <a:lnTo>
                  <a:pt x="275" y="265"/>
                </a:lnTo>
                <a:lnTo>
                  <a:pt x="298" y="276"/>
                </a:lnTo>
                <a:lnTo>
                  <a:pt x="351" y="246"/>
                </a:lnTo>
                <a:lnTo>
                  <a:pt x="351" y="228"/>
                </a:lnTo>
                <a:lnTo>
                  <a:pt x="383" y="183"/>
                </a:lnTo>
                <a:lnTo>
                  <a:pt x="360" y="151"/>
                </a:lnTo>
                <a:lnTo>
                  <a:pt x="343" y="150"/>
                </a:lnTo>
                <a:lnTo>
                  <a:pt x="313" y="129"/>
                </a:lnTo>
                <a:lnTo>
                  <a:pt x="323" y="97"/>
                </a:lnTo>
                <a:lnTo>
                  <a:pt x="275" y="92"/>
                </a:lnTo>
                <a:lnTo>
                  <a:pt x="255" y="61"/>
                </a:lnTo>
                <a:lnTo>
                  <a:pt x="257" y="45"/>
                </a:lnTo>
                <a:lnTo>
                  <a:pt x="217" y="0"/>
                </a:lnTo>
                <a:lnTo>
                  <a:pt x="190" y="13"/>
                </a:lnTo>
                <a:lnTo>
                  <a:pt x="168" y="35"/>
                </a:lnTo>
                <a:lnTo>
                  <a:pt x="176" y="52"/>
                </a:lnTo>
                <a:lnTo>
                  <a:pt x="170" y="63"/>
                </a:lnTo>
                <a:lnTo>
                  <a:pt x="138" y="64"/>
                </a:lnTo>
                <a:lnTo>
                  <a:pt x="123" y="78"/>
                </a:lnTo>
                <a:lnTo>
                  <a:pt x="111" y="73"/>
                </a:lnTo>
                <a:lnTo>
                  <a:pt x="98" y="86"/>
                </a:lnTo>
                <a:lnTo>
                  <a:pt x="68" y="107"/>
                </a:lnTo>
                <a:lnTo>
                  <a:pt x="55" y="98"/>
                </a:lnTo>
                <a:lnTo>
                  <a:pt x="55" y="68"/>
                </a:lnTo>
                <a:lnTo>
                  <a:pt x="44" y="63"/>
                </a:lnTo>
                <a:lnTo>
                  <a:pt x="28" y="69"/>
                </a:lnTo>
                <a:lnTo>
                  <a:pt x="7" y="113"/>
                </a:lnTo>
                <a:lnTo>
                  <a:pt x="0" y="154"/>
                </a:lnTo>
                <a:lnTo>
                  <a:pt x="24" y="194"/>
                </a:lnTo>
                <a:lnTo>
                  <a:pt x="44" y="212"/>
                </a:lnTo>
                <a:lnTo>
                  <a:pt x="44" y="246"/>
                </a:lnTo>
                <a:lnTo>
                  <a:pt x="58" y="274"/>
                </a:lnTo>
                <a:lnTo>
                  <a:pt x="52" y="304"/>
                </a:lnTo>
                <a:lnTo>
                  <a:pt x="20" y="326"/>
                </a:lnTo>
                <a:lnTo>
                  <a:pt x="5" y="373"/>
                </a:lnTo>
                <a:lnTo>
                  <a:pt x="31" y="403"/>
                </a:lnTo>
                <a:lnTo>
                  <a:pt x="50" y="440"/>
                </a:lnTo>
                <a:lnTo>
                  <a:pt x="39" y="459"/>
                </a:lnTo>
                <a:lnTo>
                  <a:pt x="36" y="484"/>
                </a:lnTo>
                <a:lnTo>
                  <a:pt x="24" y="501"/>
                </a:lnTo>
                <a:lnTo>
                  <a:pt x="18" y="520"/>
                </a:lnTo>
                <a:lnTo>
                  <a:pt x="36" y="541"/>
                </a:lnTo>
                <a:lnTo>
                  <a:pt x="109" y="551"/>
                </a:lnTo>
                <a:lnTo>
                  <a:pt x="138" y="539"/>
                </a:lnTo>
                <a:lnTo>
                  <a:pt x="149" y="543"/>
                </a:lnTo>
              </a:path>
            </a:pathLst>
          </a:custGeom>
          <a:solidFill>
            <a:srgbClr val="FFBFBF"/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38" name="967288.75299.62533.7535.8755"/>
          <p:cNvSpPr>
            <a:spLocks noChangeAspect="1"/>
          </p:cNvSpPr>
          <p:nvPr/>
        </p:nvSpPr>
        <p:spPr bwMode="auto">
          <a:xfrm>
            <a:off x="5515188" y="2428850"/>
            <a:ext cx="659553" cy="598593"/>
          </a:xfrm>
          <a:custGeom>
            <a:avLst/>
            <a:gdLst>
              <a:gd name="T0" fmla="*/ 13336 w 413"/>
              <a:gd name="T1" fmla="*/ 5845 h 401"/>
              <a:gd name="T2" fmla="*/ 15002 w 413"/>
              <a:gd name="T3" fmla="*/ 4494 h 401"/>
              <a:gd name="T4" fmla="*/ 16034 w 413"/>
              <a:gd name="T5" fmla="*/ 3801 h 401"/>
              <a:gd name="T6" fmla="*/ 15934 w 413"/>
              <a:gd name="T7" fmla="*/ 3178 h 401"/>
              <a:gd name="T8" fmla="*/ 14794 w 413"/>
              <a:gd name="T9" fmla="*/ 2444 h 401"/>
              <a:gd name="T10" fmla="*/ 14661 w 413"/>
              <a:gd name="T11" fmla="*/ 1884 h 401"/>
              <a:gd name="T12" fmla="*/ 12598 w 413"/>
              <a:gd name="T13" fmla="*/ 352 h 401"/>
              <a:gd name="T14" fmla="*/ 12526 w 413"/>
              <a:gd name="T15" fmla="*/ 496 h 401"/>
              <a:gd name="T16" fmla="*/ 12087 w 413"/>
              <a:gd name="T17" fmla="*/ 755 h 401"/>
              <a:gd name="T18" fmla="*/ 11182 w 413"/>
              <a:gd name="T19" fmla="*/ 222 h 401"/>
              <a:gd name="T20" fmla="*/ 9956 w 413"/>
              <a:gd name="T21" fmla="*/ 0 h 401"/>
              <a:gd name="T22" fmla="*/ 9884 w 413"/>
              <a:gd name="T23" fmla="*/ 222 h 401"/>
              <a:gd name="T24" fmla="*/ 9884 w 413"/>
              <a:gd name="T25" fmla="*/ 496 h 401"/>
              <a:gd name="T26" fmla="*/ 9376 w 413"/>
              <a:gd name="T27" fmla="*/ 781 h 401"/>
              <a:gd name="T28" fmla="*/ 8380 w 413"/>
              <a:gd name="T29" fmla="*/ 1318 h 401"/>
              <a:gd name="T30" fmla="*/ 7243 w 413"/>
              <a:gd name="T31" fmla="*/ 1318 h 401"/>
              <a:gd name="T32" fmla="*/ 6825 w 413"/>
              <a:gd name="T33" fmla="*/ 1728 h 401"/>
              <a:gd name="T34" fmla="*/ 6345 w 413"/>
              <a:gd name="T35" fmla="*/ 1728 h 401"/>
              <a:gd name="T36" fmla="*/ 5604 w 413"/>
              <a:gd name="T37" fmla="*/ 2157 h 401"/>
              <a:gd name="T38" fmla="*/ 5187 w 413"/>
              <a:gd name="T39" fmla="*/ 2157 h 401"/>
              <a:gd name="T40" fmla="*/ 4261 w 413"/>
              <a:gd name="T41" fmla="*/ 2645 h 401"/>
              <a:gd name="T42" fmla="*/ 3663 w 413"/>
              <a:gd name="T43" fmla="*/ 2731 h 401"/>
              <a:gd name="T44" fmla="*/ 2388 w 413"/>
              <a:gd name="T45" fmla="*/ 3743 h 401"/>
              <a:gd name="T46" fmla="*/ 1613 w 413"/>
              <a:gd name="T47" fmla="*/ 3109 h 401"/>
              <a:gd name="T48" fmla="*/ 775 w 413"/>
              <a:gd name="T49" fmla="*/ 2771 h 401"/>
              <a:gd name="T50" fmla="*/ 310 w 413"/>
              <a:gd name="T51" fmla="*/ 3042 h 401"/>
              <a:gd name="T52" fmla="*/ 805 w 413"/>
              <a:gd name="T53" fmla="*/ 4399 h 401"/>
              <a:gd name="T54" fmla="*/ 372 w 413"/>
              <a:gd name="T55" fmla="*/ 4877 h 401"/>
              <a:gd name="T56" fmla="*/ 0 w 413"/>
              <a:gd name="T57" fmla="*/ 5556 h 401"/>
              <a:gd name="T58" fmla="*/ 1161 w 413"/>
              <a:gd name="T59" fmla="*/ 6005 h 401"/>
              <a:gd name="T60" fmla="*/ 1792 w 413"/>
              <a:gd name="T61" fmla="*/ 6030 h 401"/>
              <a:gd name="T62" fmla="*/ 2708 w 413"/>
              <a:gd name="T63" fmla="*/ 6698 h 401"/>
              <a:gd name="T64" fmla="*/ 3354 w 413"/>
              <a:gd name="T65" fmla="*/ 6503 h 401"/>
              <a:gd name="T66" fmla="*/ 4376 w 413"/>
              <a:gd name="T67" fmla="*/ 5845 h 401"/>
              <a:gd name="T68" fmla="*/ 5376 w 413"/>
              <a:gd name="T69" fmla="*/ 4911 h 401"/>
              <a:gd name="T70" fmla="*/ 7112 w 413"/>
              <a:gd name="T71" fmla="*/ 4713 h 401"/>
              <a:gd name="T72" fmla="*/ 8197 w 413"/>
              <a:gd name="T73" fmla="*/ 5293 h 401"/>
              <a:gd name="T74" fmla="*/ 7387 w 413"/>
              <a:gd name="T75" fmla="*/ 6227 h 401"/>
              <a:gd name="T76" fmla="*/ 6345 w 413"/>
              <a:gd name="T77" fmla="*/ 7064 h 401"/>
              <a:gd name="T78" fmla="*/ 7285 w 413"/>
              <a:gd name="T79" fmla="*/ 7444 h 401"/>
              <a:gd name="T80" fmla="*/ 7243 w 413"/>
              <a:gd name="T81" fmla="*/ 7837 h 401"/>
              <a:gd name="T82" fmla="*/ 6501 w 413"/>
              <a:gd name="T83" fmla="*/ 8266 h 401"/>
              <a:gd name="T84" fmla="*/ 6615 w 413"/>
              <a:gd name="T85" fmla="*/ 8423 h 401"/>
              <a:gd name="T86" fmla="*/ 7922 w 413"/>
              <a:gd name="T87" fmla="*/ 8051 h 401"/>
              <a:gd name="T88" fmla="*/ 9695 w 413"/>
              <a:gd name="T89" fmla="*/ 6776 h 401"/>
              <a:gd name="T90" fmla="*/ 12420 w 413"/>
              <a:gd name="T91" fmla="*/ 5936 h 401"/>
              <a:gd name="T92" fmla="*/ 13336 w 413"/>
              <a:gd name="T93" fmla="*/ 5845 h 401"/>
              <a:gd name="T94" fmla="*/ 13336 w 413"/>
              <a:gd name="T95" fmla="*/ 5845 h 401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413"/>
              <a:gd name="T145" fmla="*/ 0 h 401"/>
              <a:gd name="T146" fmla="*/ 413 w 413"/>
              <a:gd name="T147" fmla="*/ 401 h 401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413" h="401">
                <a:moveTo>
                  <a:pt x="342" y="277"/>
                </a:moveTo>
                <a:lnTo>
                  <a:pt x="385" y="213"/>
                </a:lnTo>
                <a:lnTo>
                  <a:pt x="412" y="180"/>
                </a:lnTo>
                <a:lnTo>
                  <a:pt x="409" y="150"/>
                </a:lnTo>
                <a:lnTo>
                  <a:pt x="380" y="116"/>
                </a:lnTo>
                <a:lnTo>
                  <a:pt x="376" y="89"/>
                </a:lnTo>
                <a:lnTo>
                  <a:pt x="323" y="16"/>
                </a:lnTo>
                <a:lnTo>
                  <a:pt x="321" y="24"/>
                </a:lnTo>
                <a:lnTo>
                  <a:pt x="310" y="35"/>
                </a:lnTo>
                <a:lnTo>
                  <a:pt x="287" y="10"/>
                </a:lnTo>
                <a:lnTo>
                  <a:pt x="256" y="0"/>
                </a:lnTo>
                <a:lnTo>
                  <a:pt x="254" y="10"/>
                </a:lnTo>
                <a:lnTo>
                  <a:pt x="254" y="24"/>
                </a:lnTo>
                <a:lnTo>
                  <a:pt x="241" y="37"/>
                </a:lnTo>
                <a:lnTo>
                  <a:pt x="215" y="63"/>
                </a:lnTo>
                <a:lnTo>
                  <a:pt x="186" y="63"/>
                </a:lnTo>
                <a:lnTo>
                  <a:pt x="175" y="82"/>
                </a:lnTo>
                <a:lnTo>
                  <a:pt x="163" y="82"/>
                </a:lnTo>
                <a:lnTo>
                  <a:pt x="144" y="102"/>
                </a:lnTo>
                <a:lnTo>
                  <a:pt x="133" y="102"/>
                </a:lnTo>
                <a:lnTo>
                  <a:pt x="109" y="125"/>
                </a:lnTo>
                <a:lnTo>
                  <a:pt x="94" y="130"/>
                </a:lnTo>
                <a:lnTo>
                  <a:pt x="61" y="178"/>
                </a:lnTo>
                <a:lnTo>
                  <a:pt x="42" y="148"/>
                </a:lnTo>
                <a:lnTo>
                  <a:pt x="20" y="132"/>
                </a:lnTo>
                <a:lnTo>
                  <a:pt x="8" y="144"/>
                </a:lnTo>
                <a:lnTo>
                  <a:pt x="21" y="209"/>
                </a:lnTo>
                <a:lnTo>
                  <a:pt x="10" y="232"/>
                </a:lnTo>
                <a:lnTo>
                  <a:pt x="0" y="264"/>
                </a:lnTo>
                <a:lnTo>
                  <a:pt x="30" y="285"/>
                </a:lnTo>
                <a:lnTo>
                  <a:pt x="47" y="286"/>
                </a:lnTo>
                <a:lnTo>
                  <a:pt x="70" y="318"/>
                </a:lnTo>
                <a:lnTo>
                  <a:pt x="86" y="309"/>
                </a:lnTo>
                <a:lnTo>
                  <a:pt x="112" y="277"/>
                </a:lnTo>
                <a:lnTo>
                  <a:pt x="138" y="233"/>
                </a:lnTo>
                <a:lnTo>
                  <a:pt x="182" y="223"/>
                </a:lnTo>
                <a:lnTo>
                  <a:pt x="210" y="252"/>
                </a:lnTo>
                <a:lnTo>
                  <a:pt x="190" y="295"/>
                </a:lnTo>
                <a:lnTo>
                  <a:pt x="163" y="336"/>
                </a:lnTo>
                <a:lnTo>
                  <a:pt x="187" y="353"/>
                </a:lnTo>
                <a:lnTo>
                  <a:pt x="186" y="373"/>
                </a:lnTo>
                <a:lnTo>
                  <a:pt x="167" y="392"/>
                </a:lnTo>
                <a:lnTo>
                  <a:pt x="171" y="400"/>
                </a:lnTo>
                <a:lnTo>
                  <a:pt x="203" y="382"/>
                </a:lnTo>
                <a:lnTo>
                  <a:pt x="249" y="321"/>
                </a:lnTo>
                <a:lnTo>
                  <a:pt x="319" y="282"/>
                </a:lnTo>
                <a:lnTo>
                  <a:pt x="342" y="277"/>
                </a:lnTo>
              </a:path>
            </a:pathLst>
          </a:cu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39" name="968269.7530834.2551.8755"/>
          <p:cNvSpPr>
            <a:spLocks noChangeAspect="1"/>
          </p:cNvSpPr>
          <p:nvPr/>
        </p:nvSpPr>
        <p:spPr bwMode="auto">
          <a:xfrm>
            <a:off x="5670127" y="2091030"/>
            <a:ext cx="953347" cy="610447"/>
          </a:xfrm>
          <a:custGeom>
            <a:avLst/>
            <a:gdLst>
              <a:gd name="T0" fmla="*/ 21907 w 597"/>
              <a:gd name="T1" fmla="*/ 2583 h 407"/>
              <a:gd name="T2" fmla="*/ 20145 w 597"/>
              <a:gd name="T3" fmla="*/ 2388 h 407"/>
              <a:gd name="T4" fmla="*/ 19493 w 597"/>
              <a:gd name="T5" fmla="*/ 2310 h 407"/>
              <a:gd name="T6" fmla="*/ 17853 w 597"/>
              <a:gd name="T7" fmla="*/ 2865 h 407"/>
              <a:gd name="T8" fmla="*/ 17179 w 597"/>
              <a:gd name="T9" fmla="*/ 3105 h 407"/>
              <a:gd name="T10" fmla="*/ 15830 w 597"/>
              <a:gd name="T11" fmla="*/ 2470 h 407"/>
              <a:gd name="T12" fmla="*/ 14583 w 597"/>
              <a:gd name="T13" fmla="*/ 1857 h 407"/>
              <a:gd name="T14" fmla="*/ 14427 w 597"/>
              <a:gd name="T15" fmla="*/ 2737 h 407"/>
              <a:gd name="T16" fmla="*/ 13143 w 597"/>
              <a:gd name="T17" fmla="*/ 1857 h 407"/>
              <a:gd name="T18" fmla="*/ 12038 w 597"/>
              <a:gd name="T19" fmla="*/ 1223 h 407"/>
              <a:gd name="T20" fmla="*/ 9820 w 597"/>
              <a:gd name="T21" fmla="*/ 1223 h 407"/>
              <a:gd name="T22" fmla="*/ 8570 w 597"/>
              <a:gd name="T23" fmla="*/ 697 h 407"/>
              <a:gd name="T24" fmla="*/ 6923 w 597"/>
              <a:gd name="T25" fmla="*/ 1046 h 407"/>
              <a:gd name="T26" fmla="*/ 5181 w 597"/>
              <a:gd name="T27" fmla="*/ 786 h 407"/>
              <a:gd name="T28" fmla="*/ 2827 w 597"/>
              <a:gd name="T29" fmla="*/ 192 h 407"/>
              <a:gd name="T30" fmla="*/ 2088 w 597"/>
              <a:gd name="T31" fmla="*/ 1163 h 407"/>
              <a:gd name="T32" fmla="*/ 0 w 597"/>
              <a:gd name="T33" fmla="*/ 1223 h 407"/>
              <a:gd name="T34" fmla="*/ 1105 w 597"/>
              <a:gd name="T35" fmla="*/ 1861 h 407"/>
              <a:gd name="T36" fmla="*/ 1293 w 597"/>
              <a:gd name="T37" fmla="*/ 3044 h 407"/>
              <a:gd name="T38" fmla="*/ 1906 w 597"/>
              <a:gd name="T39" fmla="*/ 4028 h 407"/>
              <a:gd name="T40" fmla="*/ 3744 w 597"/>
              <a:gd name="T41" fmla="*/ 3395 h 407"/>
              <a:gd name="T42" fmla="*/ 5181 w 597"/>
              <a:gd name="T43" fmla="*/ 5134 h 407"/>
              <a:gd name="T44" fmla="*/ 6052 w 597"/>
              <a:gd name="T45" fmla="*/ 5178 h 407"/>
              <a:gd name="T46" fmla="*/ 8056 w 597"/>
              <a:gd name="T47" fmla="*/ 5989 h 407"/>
              <a:gd name="T48" fmla="*/ 8570 w 597"/>
              <a:gd name="T49" fmla="*/ 5554 h 407"/>
              <a:gd name="T50" fmla="*/ 10721 w 597"/>
              <a:gd name="T51" fmla="*/ 7850 h 407"/>
              <a:gd name="T52" fmla="*/ 11943 w 597"/>
              <a:gd name="T53" fmla="*/ 9315 h 407"/>
              <a:gd name="T54" fmla="*/ 13857 w 597"/>
              <a:gd name="T55" fmla="*/ 7394 h 407"/>
              <a:gd name="T56" fmla="*/ 15251 w 597"/>
              <a:gd name="T57" fmla="*/ 7622 h 407"/>
              <a:gd name="T58" fmla="*/ 17455 w 597"/>
              <a:gd name="T59" fmla="*/ 7210 h 407"/>
              <a:gd name="T60" fmla="*/ 16885 w 597"/>
              <a:gd name="T61" fmla="*/ 6337 h 407"/>
              <a:gd name="T62" fmla="*/ 18985 w 597"/>
              <a:gd name="T63" fmla="*/ 5296 h 407"/>
              <a:gd name="T64" fmla="*/ 19827 w 597"/>
              <a:gd name="T65" fmla="*/ 4379 h 407"/>
              <a:gd name="T66" fmla="*/ 20517 w 597"/>
              <a:gd name="T67" fmla="*/ 3821 h 407"/>
              <a:gd name="T68" fmla="*/ 21297 w 597"/>
              <a:gd name="T69" fmla="*/ 4323 h 407"/>
              <a:gd name="T70" fmla="*/ 22611 w 597"/>
              <a:gd name="T71" fmla="*/ 2793 h 407"/>
              <a:gd name="T72" fmla="*/ 22385 w 597"/>
              <a:gd name="T73" fmla="*/ 2630 h 40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97"/>
              <a:gd name="T112" fmla="*/ 0 h 407"/>
              <a:gd name="T113" fmla="*/ 597 w 597"/>
              <a:gd name="T114" fmla="*/ 407 h 40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97" h="407">
                <a:moveTo>
                  <a:pt x="591" y="115"/>
                </a:moveTo>
                <a:lnTo>
                  <a:pt x="578" y="113"/>
                </a:lnTo>
                <a:lnTo>
                  <a:pt x="561" y="113"/>
                </a:lnTo>
                <a:lnTo>
                  <a:pt x="532" y="104"/>
                </a:lnTo>
                <a:lnTo>
                  <a:pt x="523" y="87"/>
                </a:lnTo>
                <a:lnTo>
                  <a:pt x="514" y="101"/>
                </a:lnTo>
                <a:lnTo>
                  <a:pt x="500" y="92"/>
                </a:lnTo>
                <a:lnTo>
                  <a:pt x="471" y="125"/>
                </a:lnTo>
                <a:lnTo>
                  <a:pt x="465" y="133"/>
                </a:lnTo>
                <a:lnTo>
                  <a:pt x="453" y="135"/>
                </a:lnTo>
                <a:lnTo>
                  <a:pt x="434" y="116"/>
                </a:lnTo>
                <a:lnTo>
                  <a:pt x="417" y="108"/>
                </a:lnTo>
                <a:lnTo>
                  <a:pt x="399" y="72"/>
                </a:lnTo>
                <a:lnTo>
                  <a:pt x="385" y="81"/>
                </a:lnTo>
                <a:lnTo>
                  <a:pt x="390" y="113"/>
                </a:lnTo>
                <a:lnTo>
                  <a:pt x="380" y="119"/>
                </a:lnTo>
                <a:lnTo>
                  <a:pt x="357" y="93"/>
                </a:lnTo>
                <a:lnTo>
                  <a:pt x="347" y="81"/>
                </a:lnTo>
                <a:lnTo>
                  <a:pt x="329" y="81"/>
                </a:lnTo>
                <a:lnTo>
                  <a:pt x="318" y="53"/>
                </a:lnTo>
                <a:lnTo>
                  <a:pt x="294" y="40"/>
                </a:lnTo>
                <a:lnTo>
                  <a:pt x="259" y="53"/>
                </a:lnTo>
                <a:lnTo>
                  <a:pt x="246" y="51"/>
                </a:lnTo>
                <a:lnTo>
                  <a:pt x="226" y="31"/>
                </a:lnTo>
                <a:lnTo>
                  <a:pt x="199" y="45"/>
                </a:lnTo>
                <a:lnTo>
                  <a:pt x="183" y="45"/>
                </a:lnTo>
                <a:lnTo>
                  <a:pt x="165" y="55"/>
                </a:lnTo>
                <a:lnTo>
                  <a:pt x="137" y="34"/>
                </a:lnTo>
                <a:lnTo>
                  <a:pt x="118" y="0"/>
                </a:lnTo>
                <a:lnTo>
                  <a:pt x="74" y="8"/>
                </a:lnTo>
                <a:lnTo>
                  <a:pt x="58" y="29"/>
                </a:lnTo>
                <a:lnTo>
                  <a:pt x="55" y="51"/>
                </a:lnTo>
                <a:lnTo>
                  <a:pt x="7" y="37"/>
                </a:lnTo>
                <a:lnTo>
                  <a:pt x="0" y="53"/>
                </a:lnTo>
                <a:lnTo>
                  <a:pt x="3" y="63"/>
                </a:lnTo>
                <a:lnTo>
                  <a:pt x="29" y="82"/>
                </a:lnTo>
                <a:lnTo>
                  <a:pt x="29" y="108"/>
                </a:lnTo>
                <a:lnTo>
                  <a:pt x="34" y="133"/>
                </a:lnTo>
                <a:lnTo>
                  <a:pt x="48" y="156"/>
                </a:lnTo>
                <a:lnTo>
                  <a:pt x="50" y="175"/>
                </a:lnTo>
                <a:lnTo>
                  <a:pt x="61" y="184"/>
                </a:lnTo>
                <a:lnTo>
                  <a:pt x="98" y="149"/>
                </a:lnTo>
                <a:lnTo>
                  <a:pt x="137" y="197"/>
                </a:lnTo>
                <a:lnTo>
                  <a:pt x="137" y="224"/>
                </a:lnTo>
                <a:lnTo>
                  <a:pt x="157" y="236"/>
                </a:lnTo>
                <a:lnTo>
                  <a:pt x="159" y="226"/>
                </a:lnTo>
                <a:lnTo>
                  <a:pt x="190" y="236"/>
                </a:lnTo>
                <a:lnTo>
                  <a:pt x="213" y="261"/>
                </a:lnTo>
                <a:lnTo>
                  <a:pt x="224" y="250"/>
                </a:lnTo>
                <a:lnTo>
                  <a:pt x="226" y="242"/>
                </a:lnTo>
                <a:lnTo>
                  <a:pt x="279" y="315"/>
                </a:lnTo>
                <a:lnTo>
                  <a:pt x="283" y="342"/>
                </a:lnTo>
                <a:lnTo>
                  <a:pt x="312" y="376"/>
                </a:lnTo>
                <a:lnTo>
                  <a:pt x="315" y="406"/>
                </a:lnTo>
                <a:lnTo>
                  <a:pt x="342" y="391"/>
                </a:lnTo>
                <a:lnTo>
                  <a:pt x="365" y="322"/>
                </a:lnTo>
                <a:lnTo>
                  <a:pt x="377" y="318"/>
                </a:lnTo>
                <a:lnTo>
                  <a:pt x="403" y="333"/>
                </a:lnTo>
                <a:lnTo>
                  <a:pt x="445" y="328"/>
                </a:lnTo>
                <a:lnTo>
                  <a:pt x="460" y="315"/>
                </a:lnTo>
                <a:lnTo>
                  <a:pt x="440" y="284"/>
                </a:lnTo>
                <a:lnTo>
                  <a:pt x="445" y="276"/>
                </a:lnTo>
                <a:lnTo>
                  <a:pt x="484" y="263"/>
                </a:lnTo>
                <a:lnTo>
                  <a:pt x="500" y="231"/>
                </a:lnTo>
                <a:lnTo>
                  <a:pt x="522" y="222"/>
                </a:lnTo>
                <a:lnTo>
                  <a:pt x="523" y="191"/>
                </a:lnTo>
                <a:lnTo>
                  <a:pt x="529" y="171"/>
                </a:lnTo>
                <a:lnTo>
                  <a:pt x="541" y="167"/>
                </a:lnTo>
                <a:lnTo>
                  <a:pt x="551" y="178"/>
                </a:lnTo>
                <a:lnTo>
                  <a:pt x="562" y="188"/>
                </a:lnTo>
                <a:lnTo>
                  <a:pt x="589" y="151"/>
                </a:lnTo>
                <a:lnTo>
                  <a:pt x="596" y="122"/>
                </a:lnTo>
                <a:lnTo>
                  <a:pt x="591" y="115"/>
                </a:lnTo>
              </a:path>
            </a:pathLst>
          </a:cu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40" name="969218.625296.562.625715"/>
          <p:cNvSpPr>
            <a:spLocks noChangeAspect="1"/>
          </p:cNvSpPr>
          <p:nvPr/>
        </p:nvSpPr>
        <p:spPr bwMode="auto">
          <a:xfrm>
            <a:off x="5456767" y="1174936"/>
            <a:ext cx="1303020" cy="1120987"/>
          </a:xfrm>
          <a:custGeom>
            <a:avLst/>
            <a:gdLst>
              <a:gd name="T0" fmla="*/ 9322 w 818"/>
              <a:gd name="T1" fmla="*/ 15989 h 743"/>
              <a:gd name="T2" fmla="*/ 11082 w 818"/>
              <a:gd name="T3" fmla="*/ 17433 h 743"/>
              <a:gd name="T4" fmla="*/ 12305 w 818"/>
              <a:gd name="T5" fmla="*/ 17164 h 743"/>
              <a:gd name="T6" fmla="*/ 14072 w 818"/>
              <a:gd name="T7" fmla="*/ 17330 h 743"/>
              <a:gd name="T8" fmla="*/ 15838 w 818"/>
              <a:gd name="T9" fmla="*/ 17017 h 743"/>
              <a:gd name="T10" fmla="*/ 17128 w 818"/>
              <a:gd name="T11" fmla="*/ 18104 h 743"/>
              <a:gd name="T12" fmla="*/ 18174 w 818"/>
              <a:gd name="T13" fmla="*/ 18395 h 743"/>
              <a:gd name="T14" fmla="*/ 19413 w 818"/>
              <a:gd name="T15" fmla="*/ 18951 h 743"/>
              <a:gd name="T16" fmla="*/ 19725 w 818"/>
              <a:gd name="T17" fmla="*/ 17874 h 743"/>
              <a:gd name="T18" fmla="*/ 21020 w 818"/>
              <a:gd name="T19" fmla="*/ 19026 h 743"/>
              <a:gd name="T20" fmla="*/ 22182 w 818"/>
              <a:gd name="T21" fmla="*/ 19484 h 743"/>
              <a:gd name="T22" fmla="*/ 23468 w 818"/>
              <a:gd name="T23" fmla="*/ 18394 h 743"/>
              <a:gd name="T24" fmla="*/ 24366 w 818"/>
              <a:gd name="T25" fmla="*/ 18261 h 743"/>
              <a:gd name="T26" fmla="*/ 25744 w 818"/>
              <a:gd name="T27" fmla="*/ 18951 h 743"/>
              <a:gd name="T28" fmla="*/ 26872 w 818"/>
              <a:gd name="T29" fmla="*/ 18999 h 743"/>
              <a:gd name="T30" fmla="*/ 26486 w 818"/>
              <a:gd name="T31" fmla="*/ 17433 h 743"/>
              <a:gd name="T32" fmla="*/ 25905 w 818"/>
              <a:gd name="T33" fmla="*/ 15616 h 743"/>
              <a:gd name="T34" fmla="*/ 28829 w 818"/>
              <a:gd name="T35" fmla="*/ 14768 h 743"/>
              <a:gd name="T36" fmla="*/ 29098 w 818"/>
              <a:gd name="T37" fmla="*/ 13873 h 743"/>
              <a:gd name="T38" fmla="*/ 29453 w 818"/>
              <a:gd name="T39" fmla="*/ 12906 h 743"/>
              <a:gd name="T40" fmla="*/ 29658 w 818"/>
              <a:gd name="T41" fmla="*/ 9280 h 743"/>
              <a:gd name="T42" fmla="*/ 29532 w 818"/>
              <a:gd name="T43" fmla="*/ 7705 h 743"/>
              <a:gd name="T44" fmla="*/ 29396 w 818"/>
              <a:gd name="T45" fmla="*/ 6939 h 743"/>
              <a:gd name="T46" fmla="*/ 27410 w 818"/>
              <a:gd name="T47" fmla="*/ 8020 h 743"/>
              <a:gd name="T48" fmla="*/ 25351 w 818"/>
              <a:gd name="T49" fmla="*/ 9397 h 743"/>
              <a:gd name="T50" fmla="*/ 21680 w 818"/>
              <a:gd name="T51" fmla="*/ 9397 h 743"/>
              <a:gd name="T52" fmla="*/ 21160 w 818"/>
              <a:gd name="T53" fmla="*/ 8345 h 743"/>
              <a:gd name="T54" fmla="*/ 19902 w 818"/>
              <a:gd name="T55" fmla="*/ 7705 h 743"/>
              <a:gd name="T56" fmla="*/ 17545 w 818"/>
              <a:gd name="T57" fmla="*/ 7253 h 743"/>
              <a:gd name="T58" fmla="*/ 15541 w 818"/>
              <a:gd name="T59" fmla="*/ 7086 h 743"/>
              <a:gd name="T60" fmla="*/ 13945 w 818"/>
              <a:gd name="T61" fmla="*/ 6202 h 743"/>
              <a:gd name="T62" fmla="*/ 13096 w 818"/>
              <a:gd name="T63" fmla="*/ 5239 h 743"/>
              <a:gd name="T64" fmla="*/ 11785 w 818"/>
              <a:gd name="T65" fmla="*/ 4148 h 743"/>
              <a:gd name="T66" fmla="*/ 10330 w 818"/>
              <a:gd name="T67" fmla="*/ 2419 h 743"/>
              <a:gd name="T68" fmla="*/ 8798 w 818"/>
              <a:gd name="T69" fmla="*/ 740 h 743"/>
              <a:gd name="T70" fmla="*/ 6211 w 818"/>
              <a:gd name="T71" fmla="*/ 453 h 743"/>
              <a:gd name="T72" fmla="*/ 3262 w 818"/>
              <a:gd name="T73" fmla="*/ 0 h 743"/>
              <a:gd name="T74" fmla="*/ 147 w 818"/>
              <a:gd name="T75" fmla="*/ 986 h 743"/>
              <a:gd name="T76" fmla="*/ 0 w 818"/>
              <a:gd name="T77" fmla="*/ 2793 h 743"/>
              <a:gd name="T78" fmla="*/ 1357 w 818"/>
              <a:gd name="T79" fmla="*/ 3409 h 743"/>
              <a:gd name="T80" fmla="*/ 3086 w 818"/>
              <a:gd name="T81" fmla="*/ 3224 h 743"/>
              <a:gd name="T82" fmla="*/ 3429 w 818"/>
              <a:gd name="T83" fmla="*/ 4396 h 743"/>
              <a:gd name="T84" fmla="*/ 5469 w 818"/>
              <a:gd name="T85" fmla="*/ 5103 h 743"/>
              <a:gd name="T86" fmla="*/ 6720 w 818"/>
              <a:gd name="T87" fmla="*/ 4713 h 743"/>
              <a:gd name="T88" fmla="*/ 10330 w 818"/>
              <a:gd name="T89" fmla="*/ 4898 h 743"/>
              <a:gd name="T90" fmla="*/ 9812 w 818"/>
              <a:gd name="T91" fmla="*/ 8261 h 743"/>
              <a:gd name="T92" fmla="*/ 9270 w 818"/>
              <a:gd name="T93" fmla="*/ 9334 h 743"/>
              <a:gd name="T94" fmla="*/ 9038 w 818"/>
              <a:gd name="T95" fmla="*/ 11543 h 743"/>
              <a:gd name="T96" fmla="*/ 8250 w 818"/>
              <a:gd name="T97" fmla="*/ 11039 h 743"/>
              <a:gd name="T98" fmla="*/ 6390 w 818"/>
              <a:gd name="T99" fmla="*/ 13054 h 743"/>
              <a:gd name="T100" fmla="*/ 5640 w 818"/>
              <a:gd name="T101" fmla="*/ 14049 h 743"/>
              <a:gd name="T102" fmla="*/ 8268 w 818"/>
              <a:gd name="T103" fmla="*/ 14704 h 743"/>
              <a:gd name="T104" fmla="*/ 8250 w 818"/>
              <a:gd name="T105" fmla="*/ 15099 h 743"/>
              <a:gd name="T106" fmla="*/ 7291 w 818"/>
              <a:gd name="T107" fmla="*/ 15889 h 743"/>
              <a:gd name="T108" fmla="*/ 7688 w 818"/>
              <a:gd name="T109" fmla="*/ 16209 h 743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818"/>
              <a:gd name="T166" fmla="*/ 0 h 743"/>
              <a:gd name="T167" fmla="*/ 818 w 818"/>
              <a:gd name="T168" fmla="*/ 743 h 743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818" h="743">
                <a:moveTo>
                  <a:pt x="207" y="615"/>
                </a:moveTo>
                <a:lnTo>
                  <a:pt x="251" y="607"/>
                </a:lnTo>
                <a:lnTo>
                  <a:pt x="270" y="641"/>
                </a:lnTo>
                <a:lnTo>
                  <a:pt x="298" y="662"/>
                </a:lnTo>
                <a:lnTo>
                  <a:pt x="316" y="652"/>
                </a:lnTo>
                <a:lnTo>
                  <a:pt x="332" y="652"/>
                </a:lnTo>
                <a:lnTo>
                  <a:pt x="359" y="638"/>
                </a:lnTo>
                <a:lnTo>
                  <a:pt x="379" y="658"/>
                </a:lnTo>
                <a:lnTo>
                  <a:pt x="392" y="660"/>
                </a:lnTo>
                <a:lnTo>
                  <a:pt x="427" y="647"/>
                </a:lnTo>
                <a:lnTo>
                  <a:pt x="451" y="660"/>
                </a:lnTo>
                <a:lnTo>
                  <a:pt x="462" y="688"/>
                </a:lnTo>
                <a:lnTo>
                  <a:pt x="480" y="688"/>
                </a:lnTo>
                <a:lnTo>
                  <a:pt x="490" y="700"/>
                </a:lnTo>
                <a:lnTo>
                  <a:pt x="513" y="726"/>
                </a:lnTo>
                <a:lnTo>
                  <a:pt x="523" y="720"/>
                </a:lnTo>
                <a:lnTo>
                  <a:pt x="518" y="688"/>
                </a:lnTo>
                <a:lnTo>
                  <a:pt x="532" y="679"/>
                </a:lnTo>
                <a:lnTo>
                  <a:pt x="550" y="715"/>
                </a:lnTo>
                <a:lnTo>
                  <a:pt x="567" y="723"/>
                </a:lnTo>
                <a:lnTo>
                  <a:pt x="586" y="742"/>
                </a:lnTo>
                <a:lnTo>
                  <a:pt x="598" y="740"/>
                </a:lnTo>
                <a:lnTo>
                  <a:pt x="604" y="732"/>
                </a:lnTo>
                <a:lnTo>
                  <a:pt x="633" y="699"/>
                </a:lnTo>
                <a:lnTo>
                  <a:pt x="647" y="708"/>
                </a:lnTo>
                <a:lnTo>
                  <a:pt x="656" y="694"/>
                </a:lnTo>
                <a:lnTo>
                  <a:pt x="665" y="711"/>
                </a:lnTo>
                <a:lnTo>
                  <a:pt x="694" y="720"/>
                </a:lnTo>
                <a:lnTo>
                  <a:pt x="711" y="720"/>
                </a:lnTo>
                <a:lnTo>
                  <a:pt x="724" y="722"/>
                </a:lnTo>
                <a:lnTo>
                  <a:pt x="717" y="708"/>
                </a:lnTo>
                <a:lnTo>
                  <a:pt x="714" y="662"/>
                </a:lnTo>
                <a:lnTo>
                  <a:pt x="680" y="612"/>
                </a:lnTo>
                <a:lnTo>
                  <a:pt x="698" y="593"/>
                </a:lnTo>
                <a:lnTo>
                  <a:pt x="715" y="561"/>
                </a:lnTo>
                <a:lnTo>
                  <a:pt x="777" y="561"/>
                </a:lnTo>
                <a:lnTo>
                  <a:pt x="789" y="551"/>
                </a:lnTo>
                <a:lnTo>
                  <a:pt x="785" y="527"/>
                </a:lnTo>
                <a:lnTo>
                  <a:pt x="799" y="502"/>
                </a:lnTo>
                <a:lnTo>
                  <a:pt x="794" y="490"/>
                </a:lnTo>
                <a:lnTo>
                  <a:pt x="799" y="467"/>
                </a:lnTo>
                <a:lnTo>
                  <a:pt x="799" y="352"/>
                </a:lnTo>
                <a:lnTo>
                  <a:pt x="817" y="316"/>
                </a:lnTo>
                <a:lnTo>
                  <a:pt x="796" y="293"/>
                </a:lnTo>
                <a:lnTo>
                  <a:pt x="799" y="277"/>
                </a:lnTo>
                <a:lnTo>
                  <a:pt x="791" y="264"/>
                </a:lnTo>
                <a:lnTo>
                  <a:pt x="767" y="274"/>
                </a:lnTo>
                <a:lnTo>
                  <a:pt x="739" y="305"/>
                </a:lnTo>
                <a:lnTo>
                  <a:pt x="711" y="318"/>
                </a:lnTo>
                <a:lnTo>
                  <a:pt x="684" y="357"/>
                </a:lnTo>
                <a:lnTo>
                  <a:pt x="615" y="381"/>
                </a:lnTo>
                <a:lnTo>
                  <a:pt x="584" y="357"/>
                </a:lnTo>
                <a:lnTo>
                  <a:pt x="588" y="342"/>
                </a:lnTo>
                <a:lnTo>
                  <a:pt x="571" y="318"/>
                </a:lnTo>
                <a:lnTo>
                  <a:pt x="564" y="294"/>
                </a:lnTo>
                <a:lnTo>
                  <a:pt x="537" y="293"/>
                </a:lnTo>
                <a:lnTo>
                  <a:pt x="492" y="268"/>
                </a:lnTo>
                <a:lnTo>
                  <a:pt x="473" y="275"/>
                </a:lnTo>
                <a:lnTo>
                  <a:pt x="451" y="264"/>
                </a:lnTo>
                <a:lnTo>
                  <a:pt x="419" y="270"/>
                </a:lnTo>
                <a:lnTo>
                  <a:pt x="392" y="260"/>
                </a:lnTo>
                <a:lnTo>
                  <a:pt x="376" y="236"/>
                </a:lnTo>
                <a:lnTo>
                  <a:pt x="359" y="217"/>
                </a:lnTo>
                <a:lnTo>
                  <a:pt x="353" y="199"/>
                </a:lnTo>
                <a:lnTo>
                  <a:pt x="332" y="177"/>
                </a:lnTo>
                <a:lnTo>
                  <a:pt x="318" y="157"/>
                </a:lnTo>
                <a:lnTo>
                  <a:pt x="288" y="116"/>
                </a:lnTo>
                <a:lnTo>
                  <a:pt x="279" y="92"/>
                </a:lnTo>
                <a:lnTo>
                  <a:pt x="246" y="50"/>
                </a:lnTo>
                <a:lnTo>
                  <a:pt x="237" y="28"/>
                </a:lnTo>
                <a:lnTo>
                  <a:pt x="194" y="7"/>
                </a:lnTo>
                <a:lnTo>
                  <a:pt x="167" y="17"/>
                </a:lnTo>
                <a:lnTo>
                  <a:pt x="142" y="11"/>
                </a:lnTo>
                <a:lnTo>
                  <a:pt x="88" y="0"/>
                </a:lnTo>
                <a:lnTo>
                  <a:pt x="16" y="26"/>
                </a:lnTo>
                <a:lnTo>
                  <a:pt x="4" y="37"/>
                </a:lnTo>
                <a:lnTo>
                  <a:pt x="19" y="57"/>
                </a:lnTo>
                <a:lnTo>
                  <a:pt x="0" y="106"/>
                </a:lnTo>
                <a:lnTo>
                  <a:pt x="5" y="111"/>
                </a:lnTo>
                <a:lnTo>
                  <a:pt x="37" y="130"/>
                </a:lnTo>
                <a:lnTo>
                  <a:pt x="54" y="103"/>
                </a:lnTo>
                <a:lnTo>
                  <a:pt x="83" y="122"/>
                </a:lnTo>
                <a:lnTo>
                  <a:pt x="82" y="135"/>
                </a:lnTo>
                <a:lnTo>
                  <a:pt x="93" y="167"/>
                </a:lnTo>
                <a:lnTo>
                  <a:pt x="111" y="188"/>
                </a:lnTo>
                <a:lnTo>
                  <a:pt x="148" y="194"/>
                </a:lnTo>
                <a:lnTo>
                  <a:pt x="159" y="183"/>
                </a:lnTo>
                <a:lnTo>
                  <a:pt x="181" y="179"/>
                </a:lnTo>
                <a:lnTo>
                  <a:pt x="223" y="144"/>
                </a:lnTo>
                <a:lnTo>
                  <a:pt x="279" y="186"/>
                </a:lnTo>
                <a:lnTo>
                  <a:pt x="260" y="260"/>
                </a:lnTo>
                <a:lnTo>
                  <a:pt x="265" y="314"/>
                </a:lnTo>
                <a:lnTo>
                  <a:pt x="265" y="347"/>
                </a:lnTo>
                <a:lnTo>
                  <a:pt x="250" y="355"/>
                </a:lnTo>
                <a:lnTo>
                  <a:pt x="247" y="441"/>
                </a:lnTo>
                <a:lnTo>
                  <a:pt x="244" y="438"/>
                </a:lnTo>
                <a:lnTo>
                  <a:pt x="229" y="419"/>
                </a:lnTo>
                <a:lnTo>
                  <a:pt x="222" y="419"/>
                </a:lnTo>
                <a:lnTo>
                  <a:pt x="218" y="427"/>
                </a:lnTo>
                <a:lnTo>
                  <a:pt x="172" y="496"/>
                </a:lnTo>
                <a:lnTo>
                  <a:pt x="150" y="524"/>
                </a:lnTo>
                <a:lnTo>
                  <a:pt x="152" y="533"/>
                </a:lnTo>
                <a:lnTo>
                  <a:pt x="198" y="566"/>
                </a:lnTo>
                <a:lnTo>
                  <a:pt x="223" y="558"/>
                </a:lnTo>
                <a:lnTo>
                  <a:pt x="227" y="566"/>
                </a:lnTo>
                <a:lnTo>
                  <a:pt x="222" y="573"/>
                </a:lnTo>
                <a:lnTo>
                  <a:pt x="198" y="583"/>
                </a:lnTo>
                <a:lnTo>
                  <a:pt x="196" y="604"/>
                </a:lnTo>
                <a:lnTo>
                  <a:pt x="207" y="615"/>
                </a:lnTo>
              </a:path>
            </a:pathLst>
          </a:cu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41" name="970317.5289.253.7535"/>
          <p:cNvSpPr>
            <a:spLocks noChangeAspect="1"/>
          </p:cNvSpPr>
          <p:nvPr/>
        </p:nvSpPr>
        <p:spPr bwMode="auto">
          <a:xfrm>
            <a:off x="5325534" y="2941083"/>
            <a:ext cx="52493" cy="68580"/>
          </a:xfrm>
          <a:custGeom>
            <a:avLst/>
            <a:gdLst>
              <a:gd name="T0" fmla="*/ 858 w 34"/>
              <a:gd name="T1" fmla="*/ 0 h 45"/>
              <a:gd name="T2" fmla="*/ 711 w 34"/>
              <a:gd name="T3" fmla="*/ 605 h 45"/>
              <a:gd name="T4" fmla="*/ 782 w 34"/>
              <a:gd name="T5" fmla="*/ 873 h 45"/>
              <a:gd name="T6" fmla="*/ 202 w 34"/>
              <a:gd name="T7" fmla="*/ 1165 h 45"/>
              <a:gd name="T8" fmla="*/ 146 w 34"/>
              <a:gd name="T9" fmla="*/ 713 h 45"/>
              <a:gd name="T10" fmla="*/ 0 w 34"/>
              <a:gd name="T11" fmla="*/ 334 h 45"/>
              <a:gd name="T12" fmla="*/ 858 w 34"/>
              <a:gd name="T13" fmla="*/ 0 h 45"/>
              <a:gd name="T14" fmla="*/ 858 w 34"/>
              <a:gd name="T15" fmla="*/ 0 h 4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4"/>
              <a:gd name="T25" fmla="*/ 0 h 45"/>
              <a:gd name="T26" fmla="*/ 34 w 34"/>
              <a:gd name="T27" fmla="*/ 45 h 4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4" h="45">
                <a:moveTo>
                  <a:pt x="33" y="0"/>
                </a:moveTo>
                <a:lnTo>
                  <a:pt x="27" y="22"/>
                </a:lnTo>
                <a:lnTo>
                  <a:pt x="31" y="33"/>
                </a:lnTo>
                <a:lnTo>
                  <a:pt x="8" y="44"/>
                </a:lnTo>
                <a:lnTo>
                  <a:pt x="6" y="26"/>
                </a:lnTo>
                <a:lnTo>
                  <a:pt x="0" y="13"/>
                </a:lnTo>
                <a:lnTo>
                  <a:pt x="33" y="0"/>
                </a:lnTo>
              </a:path>
            </a:pathLst>
          </a:custGeom>
          <a:solidFill>
            <a:schemeClr val="bg1">
              <a:alpha val="0"/>
            </a:schemeClr>
          </a:solidFill>
          <a:ln w="12700">
            <a:solidFill>
              <a:schemeClr val="bg1"/>
            </a:solidFill>
            <a:round/>
          </a:ln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42" name="940459.125254.51415.755"/>
          <p:cNvSpPr>
            <a:spLocks noChangeAspect="1"/>
          </p:cNvSpPr>
          <p:nvPr/>
        </p:nvSpPr>
        <p:spPr bwMode="auto">
          <a:xfrm>
            <a:off x="4703234" y="5474310"/>
            <a:ext cx="244687" cy="174413"/>
          </a:xfrm>
          <a:custGeom>
            <a:avLst/>
            <a:gdLst>
              <a:gd name="T0" fmla="*/ 221 w 182"/>
              <a:gd name="T1" fmla="*/ 2 h 166"/>
              <a:gd name="T2" fmla="*/ 188 w 182"/>
              <a:gd name="T3" fmla="*/ 2 h 166"/>
              <a:gd name="T4" fmla="*/ 188 w 182"/>
              <a:gd name="T5" fmla="*/ 2 h 166"/>
              <a:gd name="T6" fmla="*/ 103 w 182"/>
              <a:gd name="T7" fmla="*/ 3 h 166"/>
              <a:gd name="T8" fmla="*/ 14 w 182"/>
              <a:gd name="T9" fmla="*/ 2 h 166"/>
              <a:gd name="T10" fmla="*/ 0 w 182"/>
              <a:gd name="T11" fmla="*/ 2 h 166"/>
              <a:gd name="T12" fmla="*/ 4 w 182"/>
              <a:gd name="T13" fmla="*/ 2 h 166"/>
              <a:gd name="T14" fmla="*/ 41 w 182"/>
              <a:gd name="T15" fmla="*/ 2 h 166"/>
              <a:gd name="T16" fmla="*/ 74 w 182"/>
              <a:gd name="T17" fmla="*/ 2 h 166"/>
              <a:gd name="T18" fmla="*/ 134 w 182"/>
              <a:gd name="T19" fmla="*/ 2 h 166"/>
              <a:gd name="T20" fmla="*/ 182 w 182"/>
              <a:gd name="T21" fmla="*/ 2 h 166"/>
              <a:gd name="T22" fmla="*/ 192 w 182"/>
              <a:gd name="T23" fmla="*/ 0 h 166"/>
              <a:gd name="T24" fmla="*/ 211 w 182"/>
              <a:gd name="T25" fmla="*/ 2 h 166"/>
              <a:gd name="T26" fmla="*/ 221 w 182"/>
              <a:gd name="T27" fmla="*/ 2 h 166"/>
              <a:gd name="T28" fmla="*/ 221 w 182"/>
              <a:gd name="T29" fmla="*/ 2 h 166"/>
              <a:gd name="T30" fmla="*/ 221 w 182"/>
              <a:gd name="T31" fmla="*/ 2 h 16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2"/>
              <a:gd name="T49" fmla="*/ 0 h 166"/>
              <a:gd name="T50" fmla="*/ 182 w 182"/>
              <a:gd name="T51" fmla="*/ 166 h 16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2" h="166">
                <a:moveTo>
                  <a:pt x="181" y="29"/>
                </a:moveTo>
                <a:lnTo>
                  <a:pt x="148" y="86"/>
                </a:lnTo>
                <a:lnTo>
                  <a:pt x="148" y="112"/>
                </a:lnTo>
                <a:lnTo>
                  <a:pt x="83" y="165"/>
                </a:lnTo>
                <a:lnTo>
                  <a:pt x="14" y="142"/>
                </a:lnTo>
                <a:lnTo>
                  <a:pt x="0" y="93"/>
                </a:lnTo>
                <a:lnTo>
                  <a:pt x="4" y="72"/>
                </a:lnTo>
                <a:lnTo>
                  <a:pt x="41" y="34"/>
                </a:lnTo>
                <a:lnTo>
                  <a:pt x="54" y="24"/>
                </a:lnTo>
                <a:lnTo>
                  <a:pt x="114" y="12"/>
                </a:lnTo>
                <a:lnTo>
                  <a:pt x="142" y="10"/>
                </a:lnTo>
                <a:lnTo>
                  <a:pt x="152" y="0"/>
                </a:lnTo>
                <a:lnTo>
                  <a:pt x="171" y="5"/>
                </a:lnTo>
                <a:lnTo>
                  <a:pt x="181" y="29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  <a:sym typeface="+mn-ea"/>
            </a:endParaRPr>
          </a:p>
        </p:txBody>
      </p:sp>
      <p:sp>
        <p:nvSpPr>
          <p:cNvPr id="43" name="966221.75184.375119.875137.3755"/>
          <p:cNvSpPr>
            <a:spLocks noChangeAspect="1"/>
          </p:cNvSpPr>
          <p:nvPr/>
        </p:nvSpPr>
        <p:spPr bwMode="auto">
          <a:xfrm>
            <a:off x="3401907" y="1230817"/>
            <a:ext cx="2517987" cy="2141220"/>
          </a:xfrm>
          <a:custGeom>
            <a:avLst/>
            <a:gdLst>
              <a:gd name="T0" fmla="*/ 18700 w 1583"/>
              <a:gd name="T1" fmla="*/ 34339 h 1423"/>
              <a:gd name="T2" fmla="*/ 21175 w 1583"/>
              <a:gd name="T3" fmla="*/ 31347 h 1423"/>
              <a:gd name="T4" fmla="*/ 22960 w 1583"/>
              <a:gd name="T5" fmla="*/ 34126 h 1423"/>
              <a:gd name="T6" fmla="*/ 25327 w 1583"/>
              <a:gd name="T7" fmla="*/ 34725 h 1423"/>
              <a:gd name="T8" fmla="*/ 28153 w 1583"/>
              <a:gd name="T9" fmla="*/ 31735 h 1423"/>
              <a:gd name="T10" fmla="*/ 31148 w 1583"/>
              <a:gd name="T11" fmla="*/ 30700 h 1423"/>
              <a:gd name="T12" fmla="*/ 34599 w 1583"/>
              <a:gd name="T13" fmla="*/ 28796 h 1423"/>
              <a:gd name="T14" fmla="*/ 36672 w 1583"/>
              <a:gd name="T15" fmla="*/ 26972 h 1423"/>
              <a:gd name="T16" fmla="*/ 38661 w 1583"/>
              <a:gd name="T17" fmla="*/ 24825 h 1423"/>
              <a:gd name="T18" fmla="*/ 40689 w 1583"/>
              <a:gd name="T19" fmla="*/ 24956 h 1423"/>
              <a:gd name="T20" fmla="*/ 43061 w 1583"/>
              <a:gd name="T21" fmla="*/ 24418 h 1423"/>
              <a:gd name="T22" fmla="*/ 45979 w 1583"/>
              <a:gd name="T23" fmla="*/ 24277 h 1423"/>
              <a:gd name="T24" fmla="*/ 48740 w 1583"/>
              <a:gd name="T25" fmla="*/ 24980 h 1423"/>
              <a:gd name="T26" fmla="*/ 50235 w 1583"/>
              <a:gd name="T27" fmla="*/ 24212 h 1423"/>
              <a:gd name="T28" fmla="*/ 53189 w 1583"/>
              <a:gd name="T29" fmla="*/ 22343 h 1423"/>
              <a:gd name="T30" fmla="*/ 55755 w 1583"/>
              <a:gd name="T31" fmla="*/ 21372 h 1423"/>
              <a:gd name="T32" fmla="*/ 56450 w 1583"/>
              <a:gd name="T33" fmla="*/ 19728 h 1423"/>
              <a:gd name="T34" fmla="*/ 53308 w 1583"/>
              <a:gd name="T35" fmla="*/ 18511 h 1423"/>
              <a:gd name="T36" fmla="*/ 52544 w 1583"/>
              <a:gd name="T37" fmla="*/ 16217 h 1423"/>
              <a:gd name="T38" fmla="*/ 53491 w 1583"/>
              <a:gd name="T39" fmla="*/ 15427 h 1423"/>
              <a:gd name="T40" fmla="*/ 53846 w 1583"/>
              <a:gd name="T41" fmla="*/ 13566 h 1423"/>
              <a:gd name="T42" fmla="*/ 53846 w 1583"/>
              <a:gd name="T43" fmla="*/ 13137 h 1423"/>
              <a:gd name="T44" fmla="*/ 54592 w 1583"/>
              <a:gd name="T45" fmla="*/ 9697 h 1423"/>
              <a:gd name="T46" fmla="*/ 55620 w 1583"/>
              <a:gd name="T47" fmla="*/ 10046 h 1423"/>
              <a:gd name="T48" fmla="*/ 56113 w 1583"/>
              <a:gd name="T49" fmla="*/ 5553 h 1423"/>
              <a:gd name="T50" fmla="*/ 52428 w 1583"/>
              <a:gd name="T51" fmla="*/ 3625 h 1423"/>
              <a:gd name="T52" fmla="*/ 49642 w 1583"/>
              <a:gd name="T53" fmla="*/ 2452 h 1423"/>
              <a:gd name="T54" fmla="*/ 46899 w 1583"/>
              <a:gd name="T55" fmla="*/ 1851 h 1423"/>
              <a:gd name="T56" fmla="*/ 46386 w 1583"/>
              <a:gd name="T57" fmla="*/ 0 h 1423"/>
              <a:gd name="T58" fmla="*/ 45323 w 1583"/>
              <a:gd name="T59" fmla="*/ 1851 h 1423"/>
              <a:gd name="T60" fmla="*/ 43916 w 1583"/>
              <a:gd name="T61" fmla="*/ 6675 h 1423"/>
              <a:gd name="T62" fmla="*/ 40137 w 1583"/>
              <a:gd name="T63" fmla="*/ 8606 h 1423"/>
              <a:gd name="T64" fmla="*/ 37678 w 1583"/>
              <a:gd name="T65" fmla="*/ 12008 h 1423"/>
              <a:gd name="T66" fmla="*/ 41557 w 1583"/>
              <a:gd name="T67" fmla="*/ 12627 h 1423"/>
              <a:gd name="T68" fmla="*/ 47051 w 1583"/>
              <a:gd name="T69" fmla="*/ 13935 h 1423"/>
              <a:gd name="T70" fmla="*/ 43196 w 1583"/>
              <a:gd name="T71" fmla="*/ 15004 h 1423"/>
              <a:gd name="T72" fmla="*/ 40059 w 1583"/>
              <a:gd name="T73" fmla="*/ 16488 h 1423"/>
              <a:gd name="T74" fmla="*/ 35871 w 1583"/>
              <a:gd name="T75" fmla="*/ 19048 h 1423"/>
              <a:gd name="T76" fmla="*/ 30967 w 1583"/>
              <a:gd name="T77" fmla="*/ 19560 h 1423"/>
              <a:gd name="T78" fmla="*/ 29866 w 1583"/>
              <a:gd name="T79" fmla="*/ 22820 h 1423"/>
              <a:gd name="T80" fmla="*/ 22273 w 1583"/>
              <a:gd name="T81" fmla="*/ 25020 h 1423"/>
              <a:gd name="T82" fmla="*/ 15814 w 1583"/>
              <a:gd name="T83" fmla="*/ 26393 h 1423"/>
              <a:gd name="T84" fmla="*/ 5778 w 1583"/>
              <a:gd name="T85" fmla="*/ 24808 h 1423"/>
              <a:gd name="T86" fmla="*/ 361 w 1583"/>
              <a:gd name="T87" fmla="*/ 25977 h 1423"/>
              <a:gd name="T88" fmla="*/ 3467 w 1583"/>
              <a:gd name="T89" fmla="*/ 28409 h 1423"/>
              <a:gd name="T90" fmla="*/ 6468 w 1583"/>
              <a:gd name="T91" fmla="*/ 29334 h 1423"/>
              <a:gd name="T92" fmla="*/ 7435 w 1583"/>
              <a:gd name="T93" fmla="*/ 31237 h 1423"/>
              <a:gd name="T94" fmla="*/ 10651 w 1583"/>
              <a:gd name="T95" fmla="*/ 32492 h 1423"/>
              <a:gd name="T96" fmla="*/ 15323 w 1583"/>
              <a:gd name="T97" fmla="*/ 32149 h 1423"/>
              <a:gd name="T98" fmla="*/ 13757 w 1583"/>
              <a:gd name="T99" fmla="*/ 33846 h 1423"/>
              <a:gd name="T100" fmla="*/ 16155 w 1583"/>
              <a:gd name="T101" fmla="*/ 35261 h 1423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1583"/>
              <a:gd name="T154" fmla="*/ 0 h 1423"/>
              <a:gd name="T155" fmla="*/ 1583 w 1583"/>
              <a:gd name="T156" fmla="*/ 1423 h 1423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1583" h="1423">
                <a:moveTo>
                  <a:pt x="447" y="1419"/>
                </a:moveTo>
                <a:lnTo>
                  <a:pt x="468" y="1413"/>
                </a:lnTo>
                <a:lnTo>
                  <a:pt x="486" y="1405"/>
                </a:lnTo>
                <a:lnTo>
                  <a:pt x="517" y="1381"/>
                </a:lnTo>
                <a:lnTo>
                  <a:pt x="524" y="1339"/>
                </a:lnTo>
                <a:lnTo>
                  <a:pt x="542" y="1281"/>
                </a:lnTo>
                <a:lnTo>
                  <a:pt x="582" y="1254"/>
                </a:lnTo>
                <a:lnTo>
                  <a:pt x="586" y="1260"/>
                </a:lnTo>
                <a:lnTo>
                  <a:pt x="598" y="1301"/>
                </a:lnTo>
                <a:lnTo>
                  <a:pt x="579" y="1326"/>
                </a:lnTo>
                <a:lnTo>
                  <a:pt x="576" y="1350"/>
                </a:lnTo>
                <a:lnTo>
                  <a:pt x="635" y="1373"/>
                </a:lnTo>
                <a:lnTo>
                  <a:pt x="640" y="1390"/>
                </a:lnTo>
                <a:lnTo>
                  <a:pt x="675" y="1386"/>
                </a:lnTo>
                <a:lnTo>
                  <a:pt x="693" y="1392"/>
                </a:lnTo>
                <a:lnTo>
                  <a:pt x="700" y="1397"/>
                </a:lnTo>
                <a:lnTo>
                  <a:pt x="761" y="1309"/>
                </a:lnTo>
                <a:lnTo>
                  <a:pt x="777" y="1304"/>
                </a:lnTo>
                <a:lnTo>
                  <a:pt x="781" y="1293"/>
                </a:lnTo>
                <a:lnTo>
                  <a:pt x="779" y="1277"/>
                </a:lnTo>
                <a:lnTo>
                  <a:pt x="799" y="1246"/>
                </a:lnTo>
                <a:lnTo>
                  <a:pt x="838" y="1245"/>
                </a:lnTo>
                <a:lnTo>
                  <a:pt x="852" y="1228"/>
                </a:lnTo>
                <a:lnTo>
                  <a:pt x="862" y="1235"/>
                </a:lnTo>
                <a:lnTo>
                  <a:pt x="883" y="1217"/>
                </a:lnTo>
                <a:lnTo>
                  <a:pt x="897" y="1217"/>
                </a:lnTo>
                <a:lnTo>
                  <a:pt x="938" y="1158"/>
                </a:lnTo>
                <a:lnTo>
                  <a:pt x="958" y="1159"/>
                </a:lnTo>
                <a:lnTo>
                  <a:pt x="984" y="1142"/>
                </a:lnTo>
                <a:lnTo>
                  <a:pt x="992" y="1149"/>
                </a:lnTo>
                <a:lnTo>
                  <a:pt x="1039" y="1125"/>
                </a:lnTo>
                <a:lnTo>
                  <a:pt x="1015" y="1085"/>
                </a:lnTo>
                <a:lnTo>
                  <a:pt x="1022" y="1044"/>
                </a:lnTo>
                <a:lnTo>
                  <a:pt x="1043" y="1000"/>
                </a:lnTo>
                <a:lnTo>
                  <a:pt x="1059" y="994"/>
                </a:lnTo>
                <a:lnTo>
                  <a:pt x="1070" y="999"/>
                </a:lnTo>
                <a:lnTo>
                  <a:pt x="1070" y="1029"/>
                </a:lnTo>
                <a:lnTo>
                  <a:pt x="1083" y="1038"/>
                </a:lnTo>
                <a:lnTo>
                  <a:pt x="1113" y="1017"/>
                </a:lnTo>
                <a:lnTo>
                  <a:pt x="1126" y="1004"/>
                </a:lnTo>
                <a:lnTo>
                  <a:pt x="1138" y="1009"/>
                </a:lnTo>
                <a:lnTo>
                  <a:pt x="1153" y="995"/>
                </a:lnTo>
                <a:lnTo>
                  <a:pt x="1185" y="994"/>
                </a:lnTo>
                <a:lnTo>
                  <a:pt x="1191" y="983"/>
                </a:lnTo>
                <a:lnTo>
                  <a:pt x="1183" y="966"/>
                </a:lnTo>
                <a:lnTo>
                  <a:pt x="1205" y="944"/>
                </a:lnTo>
                <a:lnTo>
                  <a:pt x="1232" y="931"/>
                </a:lnTo>
                <a:lnTo>
                  <a:pt x="1272" y="976"/>
                </a:lnTo>
                <a:lnTo>
                  <a:pt x="1270" y="992"/>
                </a:lnTo>
                <a:lnTo>
                  <a:pt x="1290" y="1023"/>
                </a:lnTo>
                <a:lnTo>
                  <a:pt x="1338" y="1028"/>
                </a:lnTo>
                <a:lnTo>
                  <a:pt x="1349" y="1005"/>
                </a:lnTo>
                <a:lnTo>
                  <a:pt x="1336" y="940"/>
                </a:lnTo>
                <a:lnTo>
                  <a:pt x="1348" y="928"/>
                </a:lnTo>
                <a:lnTo>
                  <a:pt x="1370" y="944"/>
                </a:lnTo>
                <a:lnTo>
                  <a:pt x="1389" y="974"/>
                </a:lnTo>
                <a:lnTo>
                  <a:pt x="1422" y="926"/>
                </a:lnTo>
                <a:lnTo>
                  <a:pt x="1437" y="921"/>
                </a:lnTo>
                <a:lnTo>
                  <a:pt x="1461" y="898"/>
                </a:lnTo>
                <a:lnTo>
                  <a:pt x="1472" y="898"/>
                </a:lnTo>
                <a:lnTo>
                  <a:pt x="1491" y="878"/>
                </a:lnTo>
                <a:lnTo>
                  <a:pt x="1503" y="878"/>
                </a:lnTo>
                <a:lnTo>
                  <a:pt x="1514" y="859"/>
                </a:lnTo>
                <a:lnTo>
                  <a:pt x="1543" y="859"/>
                </a:lnTo>
                <a:lnTo>
                  <a:pt x="1569" y="833"/>
                </a:lnTo>
                <a:lnTo>
                  <a:pt x="1582" y="820"/>
                </a:lnTo>
                <a:lnTo>
                  <a:pt x="1582" y="806"/>
                </a:lnTo>
                <a:lnTo>
                  <a:pt x="1562" y="794"/>
                </a:lnTo>
                <a:lnTo>
                  <a:pt x="1562" y="767"/>
                </a:lnTo>
                <a:lnTo>
                  <a:pt x="1523" y="719"/>
                </a:lnTo>
                <a:lnTo>
                  <a:pt x="1486" y="754"/>
                </a:lnTo>
                <a:lnTo>
                  <a:pt x="1475" y="745"/>
                </a:lnTo>
                <a:lnTo>
                  <a:pt x="1473" y="726"/>
                </a:lnTo>
                <a:lnTo>
                  <a:pt x="1459" y="703"/>
                </a:lnTo>
                <a:lnTo>
                  <a:pt x="1454" y="678"/>
                </a:lnTo>
                <a:lnTo>
                  <a:pt x="1454" y="652"/>
                </a:lnTo>
                <a:lnTo>
                  <a:pt x="1428" y="633"/>
                </a:lnTo>
                <a:lnTo>
                  <a:pt x="1425" y="623"/>
                </a:lnTo>
                <a:lnTo>
                  <a:pt x="1432" y="607"/>
                </a:lnTo>
                <a:lnTo>
                  <a:pt x="1480" y="621"/>
                </a:lnTo>
                <a:lnTo>
                  <a:pt x="1483" y="599"/>
                </a:lnTo>
                <a:lnTo>
                  <a:pt x="1499" y="578"/>
                </a:lnTo>
                <a:lnTo>
                  <a:pt x="1488" y="567"/>
                </a:lnTo>
                <a:lnTo>
                  <a:pt x="1490" y="546"/>
                </a:lnTo>
                <a:lnTo>
                  <a:pt x="1514" y="536"/>
                </a:lnTo>
                <a:lnTo>
                  <a:pt x="1519" y="529"/>
                </a:lnTo>
                <a:lnTo>
                  <a:pt x="1515" y="521"/>
                </a:lnTo>
                <a:lnTo>
                  <a:pt x="1490" y="529"/>
                </a:lnTo>
                <a:lnTo>
                  <a:pt x="1444" y="496"/>
                </a:lnTo>
                <a:lnTo>
                  <a:pt x="1442" y="487"/>
                </a:lnTo>
                <a:lnTo>
                  <a:pt x="1464" y="459"/>
                </a:lnTo>
                <a:lnTo>
                  <a:pt x="1510" y="390"/>
                </a:lnTo>
                <a:lnTo>
                  <a:pt x="1514" y="382"/>
                </a:lnTo>
                <a:lnTo>
                  <a:pt x="1521" y="382"/>
                </a:lnTo>
                <a:lnTo>
                  <a:pt x="1536" y="401"/>
                </a:lnTo>
                <a:lnTo>
                  <a:pt x="1539" y="404"/>
                </a:lnTo>
                <a:lnTo>
                  <a:pt x="1542" y="318"/>
                </a:lnTo>
                <a:lnTo>
                  <a:pt x="1557" y="310"/>
                </a:lnTo>
                <a:lnTo>
                  <a:pt x="1557" y="277"/>
                </a:lnTo>
                <a:lnTo>
                  <a:pt x="1552" y="223"/>
                </a:lnTo>
                <a:lnTo>
                  <a:pt x="1571" y="149"/>
                </a:lnTo>
                <a:lnTo>
                  <a:pt x="1515" y="107"/>
                </a:lnTo>
                <a:lnTo>
                  <a:pt x="1473" y="142"/>
                </a:lnTo>
                <a:lnTo>
                  <a:pt x="1451" y="146"/>
                </a:lnTo>
                <a:lnTo>
                  <a:pt x="1440" y="157"/>
                </a:lnTo>
                <a:lnTo>
                  <a:pt x="1403" y="151"/>
                </a:lnTo>
                <a:lnTo>
                  <a:pt x="1385" y="130"/>
                </a:lnTo>
                <a:lnTo>
                  <a:pt x="1374" y="98"/>
                </a:lnTo>
                <a:lnTo>
                  <a:pt x="1375" y="85"/>
                </a:lnTo>
                <a:lnTo>
                  <a:pt x="1346" y="66"/>
                </a:lnTo>
                <a:lnTo>
                  <a:pt x="1329" y="93"/>
                </a:lnTo>
                <a:lnTo>
                  <a:pt x="1297" y="74"/>
                </a:lnTo>
                <a:lnTo>
                  <a:pt x="1292" y="69"/>
                </a:lnTo>
                <a:lnTo>
                  <a:pt x="1311" y="20"/>
                </a:lnTo>
                <a:lnTo>
                  <a:pt x="1296" y="0"/>
                </a:lnTo>
                <a:lnTo>
                  <a:pt x="1283" y="0"/>
                </a:lnTo>
                <a:lnTo>
                  <a:pt x="1249" y="24"/>
                </a:lnTo>
                <a:lnTo>
                  <a:pt x="1222" y="64"/>
                </a:lnTo>
                <a:lnTo>
                  <a:pt x="1234" y="71"/>
                </a:lnTo>
                <a:lnTo>
                  <a:pt x="1254" y="74"/>
                </a:lnTo>
                <a:lnTo>
                  <a:pt x="1270" y="116"/>
                </a:lnTo>
                <a:lnTo>
                  <a:pt x="1260" y="133"/>
                </a:lnTo>
                <a:lnTo>
                  <a:pt x="1244" y="157"/>
                </a:lnTo>
                <a:lnTo>
                  <a:pt x="1215" y="268"/>
                </a:lnTo>
                <a:lnTo>
                  <a:pt x="1226" y="287"/>
                </a:lnTo>
                <a:lnTo>
                  <a:pt x="1217" y="303"/>
                </a:lnTo>
                <a:lnTo>
                  <a:pt x="1148" y="353"/>
                </a:lnTo>
                <a:lnTo>
                  <a:pt x="1111" y="346"/>
                </a:lnTo>
                <a:lnTo>
                  <a:pt x="1090" y="338"/>
                </a:lnTo>
                <a:lnTo>
                  <a:pt x="1088" y="349"/>
                </a:lnTo>
                <a:lnTo>
                  <a:pt x="1058" y="469"/>
                </a:lnTo>
                <a:lnTo>
                  <a:pt x="1043" y="484"/>
                </a:lnTo>
                <a:lnTo>
                  <a:pt x="1051" y="505"/>
                </a:lnTo>
                <a:lnTo>
                  <a:pt x="1068" y="521"/>
                </a:lnTo>
                <a:lnTo>
                  <a:pt x="1099" y="505"/>
                </a:lnTo>
                <a:lnTo>
                  <a:pt x="1150" y="508"/>
                </a:lnTo>
                <a:lnTo>
                  <a:pt x="1164" y="484"/>
                </a:lnTo>
                <a:lnTo>
                  <a:pt x="1191" y="478"/>
                </a:lnTo>
                <a:lnTo>
                  <a:pt x="1240" y="496"/>
                </a:lnTo>
                <a:lnTo>
                  <a:pt x="1302" y="560"/>
                </a:lnTo>
                <a:lnTo>
                  <a:pt x="1302" y="573"/>
                </a:lnTo>
                <a:lnTo>
                  <a:pt x="1288" y="582"/>
                </a:lnTo>
                <a:lnTo>
                  <a:pt x="1218" y="585"/>
                </a:lnTo>
                <a:lnTo>
                  <a:pt x="1195" y="604"/>
                </a:lnTo>
                <a:lnTo>
                  <a:pt x="1177" y="602"/>
                </a:lnTo>
                <a:lnTo>
                  <a:pt x="1164" y="623"/>
                </a:lnTo>
                <a:lnTo>
                  <a:pt x="1129" y="630"/>
                </a:lnTo>
                <a:lnTo>
                  <a:pt x="1108" y="663"/>
                </a:lnTo>
                <a:lnTo>
                  <a:pt x="1104" y="687"/>
                </a:lnTo>
                <a:lnTo>
                  <a:pt x="1056" y="719"/>
                </a:lnTo>
                <a:lnTo>
                  <a:pt x="1025" y="721"/>
                </a:lnTo>
                <a:lnTo>
                  <a:pt x="993" y="767"/>
                </a:lnTo>
                <a:lnTo>
                  <a:pt x="961" y="786"/>
                </a:lnTo>
                <a:lnTo>
                  <a:pt x="901" y="772"/>
                </a:lnTo>
                <a:lnTo>
                  <a:pt x="881" y="763"/>
                </a:lnTo>
                <a:lnTo>
                  <a:pt x="857" y="787"/>
                </a:lnTo>
                <a:lnTo>
                  <a:pt x="845" y="830"/>
                </a:lnTo>
                <a:lnTo>
                  <a:pt x="878" y="878"/>
                </a:lnTo>
                <a:lnTo>
                  <a:pt x="857" y="900"/>
                </a:lnTo>
                <a:lnTo>
                  <a:pt x="827" y="918"/>
                </a:lnTo>
                <a:lnTo>
                  <a:pt x="783" y="974"/>
                </a:lnTo>
                <a:lnTo>
                  <a:pt x="724" y="999"/>
                </a:lnTo>
                <a:lnTo>
                  <a:pt x="631" y="1009"/>
                </a:lnTo>
                <a:lnTo>
                  <a:pt x="617" y="1007"/>
                </a:lnTo>
                <a:lnTo>
                  <a:pt x="507" y="1053"/>
                </a:lnTo>
                <a:lnTo>
                  <a:pt x="457" y="1085"/>
                </a:lnTo>
                <a:lnTo>
                  <a:pt x="443" y="1077"/>
                </a:lnTo>
                <a:lnTo>
                  <a:pt x="438" y="1062"/>
                </a:lnTo>
                <a:lnTo>
                  <a:pt x="371" y="1058"/>
                </a:lnTo>
                <a:lnTo>
                  <a:pt x="293" y="1035"/>
                </a:lnTo>
                <a:lnTo>
                  <a:pt x="272" y="1011"/>
                </a:lnTo>
                <a:lnTo>
                  <a:pt x="160" y="998"/>
                </a:lnTo>
                <a:lnTo>
                  <a:pt x="139" y="1007"/>
                </a:lnTo>
                <a:lnTo>
                  <a:pt x="3" y="994"/>
                </a:lnTo>
                <a:lnTo>
                  <a:pt x="0" y="1014"/>
                </a:lnTo>
                <a:lnTo>
                  <a:pt x="10" y="1045"/>
                </a:lnTo>
                <a:lnTo>
                  <a:pt x="4" y="1097"/>
                </a:lnTo>
                <a:lnTo>
                  <a:pt x="43" y="1154"/>
                </a:lnTo>
                <a:lnTo>
                  <a:pt x="63" y="1167"/>
                </a:lnTo>
                <a:lnTo>
                  <a:pt x="96" y="1143"/>
                </a:lnTo>
                <a:lnTo>
                  <a:pt x="161" y="1143"/>
                </a:lnTo>
                <a:lnTo>
                  <a:pt x="178" y="1149"/>
                </a:lnTo>
                <a:lnTo>
                  <a:pt x="188" y="1164"/>
                </a:lnTo>
                <a:lnTo>
                  <a:pt x="180" y="1180"/>
                </a:lnTo>
                <a:lnTo>
                  <a:pt x="143" y="1211"/>
                </a:lnTo>
                <a:lnTo>
                  <a:pt x="147" y="1225"/>
                </a:lnTo>
                <a:lnTo>
                  <a:pt x="190" y="1257"/>
                </a:lnTo>
                <a:lnTo>
                  <a:pt x="206" y="1257"/>
                </a:lnTo>
                <a:lnTo>
                  <a:pt x="211" y="1263"/>
                </a:lnTo>
                <a:lnTo>
                  <a:pt x="208" y="1277"/>
                </a:lnTo>
                <a:lnTo>
                  <a:pt x="234" y="1297"/>
                </a:lnTo>
                <a:lnTo>
                  <a:pt x="295" y="1307"/>
                </a:lnTo>
                <a:lnTo>
                  <a:pt x="324" y="1299"/>
                </a:lnTo>
                <a:lnTo>
                  <a:pt x="361" y="1262"/>
                </a:lnTo>
                <a:lnTo>
                  <a:pt x="406" y="1265"/>
                </a:lnTo>
                <a:lnTo>
                  <a:pt x="424" y="1293"/>
                </a:lnTo>
                <a:lnTo>
                  <a:pt x="414" y="1318"/>
                </a:lnTo>
                <a:lnTo>
                  <a:pt x="416" y="1334"/>
                </a:lnTo>
                <a:lnTo>
                  <a:pt x="392" y="1349"/>
                </a:lnTo>
                <a:lnTo>
                  <a:pt x="381" y="1362"/>
                </a:lnTo>
                <a:lnTo>
                  <a:pt x="386" y="1393"/>
                </a:lnTo>
                <a:lnTo>
                  <a:pt x="428" y="1422"/>
                </a:lnTo>
                <a:lnTo>
                  <a:pt x="447" y="1419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67" dirty="0">
                <a:solidFill>
                  <a:prstClr val="black"/>
                </a:solidFill>
                <a:latin typeface="Verdana" panose="020B0604030504040204"/>
                <a:ea typeface="微软雅黑 Light" panose="020B0502040204020203" charset="-122"/>
              </a:rPr>
              <a:t>  </a:t>
            </a:r>
          </a:p>
        </p:txBody>
      </p:sp>
      <p:sp>
        <p:nvSpPr>
          <p:cNvPr id="44" name="Freeform 38"/>
          <p:cNvSpPr/>
          <p:nvPr/>
        </p:nvSpPr>
        <p:spPr bwMode="auto">
          <a:xfrm>
            <a:off x="4200313" y="3980789"/>
            <a:ext cx="552027" cy="502920"/>
          </a:xfrm>
          <a:custGeom>
            <a:avLst/>
            <a:gdLst>
              <a:gd name="T0" fmla="*/ 267 w 416"/>
              <a:gd name="T1" fmla="*/ 6 h 393"/>
              <a:gd name="T2" fmla="*/ 240 w 416"/>
              <a:gd name="T3" fmla="*/ 21 h 393"/>
              <a:gd name="T4" fmla="*/ 201 w 416"/>
              <a:gd name="T5" fmla="*/ 0 h 393"/>
              <a:gd name="T6" fmla="*/ 219 w 416"/>
              <a:gd name="T7" fmla="*/ 45 h 393"/>
              <a:gd name="T8" fmla="*/ 191 w 416"/>
              <a:gd name="T9" fmla="*/ 62 h 393"/>
              <a:gd name="T10" fmla="*/ 215 w 416"/>
              <a:gd name="T11" fmla="*/ 98 h 393"/>
              <a:gd name="T12" fmla="*/ 173 w 416"/>
              <a:gd name="T13" fmla="*/ 87 h 393"/>
              <a:gd name="T14" fmla="*/ 165 w 416"/>
              <a:gd name="T15" fmla="*/ 129 h 393"/>
              <a:gd name="T16" fmla="*/ 140 w 416"/>
              <a:gd name="T17" fmla="*/ 149 h 393"/>
              <a:gd name="T18" fmla="*/ 130 w 416"/>
              <a:gd name="T19" fmla="*/ 200 h 393"/>
              <a:gd name="T20" fmla="*/ 98 w 416"/>
              <a:gd name="T21" fmla="*/ 176 h 393"/>
              <a:gd name="T22" fmla="*/ 56 w 416"/>
              <a:gd name="T23" fmla="*/ 198 h 393"/>
              <a:gd name="T24" fmla="*/ 24 w 416"/>
              <a:gd name="T25" fmla="*/ 194 h 393"/>
              <a:gd name="T26" fmla="*/ 8 w 416"/>
              <a:gd name="T27" fmla="*/ 228 h 393"/>
              <a:gd name="T28" fmla="*/ 0 w 416"/>
              <a:gd name="T29" fmla="*/ 269 h 393"/>
              <a:gd name="T30" fmla="*/ 35 w 416"/>
              <a:gd name="T31" fmla="*/ 321 h 393"/>
              <a:gd name="T32" fmla="*/ 80 w 416"/>
              <a:gd name="T33" fmla="*/ 351 h 393"/>
              <a:gd name="T34" fmla="*/ 113 w 416"/>
              <a:gd name="T35" fmla="*/ 375 h 393"/>
              <a:gd name="T36" fmla="*/ 126 w 416"/>
              <a:gd name="T37" fmla="*/ 365 h 393"/>
              <a:gd name="T38" fmla="*/ 146 w 416"/>
              <a:gd name="T39" fmla="*/ 369 h 393"/>
              <a:gd name="T40" fmla="*/ 165 w 416"/>
              <a:gd name="T41" fmla="*/ 339 h 393"/>
              <a:gd name="T42" fmla="*/ 192 w 416"/>
              <a:gd name="T43" fmla="*/ 339 h 393"/>
              <a:gd name="T44" fmla="*/ 209 w 416"/>
              <a:gd name="T45" fmla="*/ 303 h 393"/>
              <a:gd name="T46" fmla="*/ 242 w 416"/>
              <a:gd name="T47" fmla="*/ 318 h 393"/>
              <a:gd name="T48" fmla="*/ 266 w 416"/>
              <a:gd name="T49" fmla="*/ 312 h 393"/>
              <a:gd name="T50" fmla="*/ 279 w 416"/>
              <a:gd name="T51" fmla="*/ 314 h 393"/>
              <a:gd name="T52" fmla="*/ 279 w 416"/>
              <a:gd name="T53" fmla="*/ 341 h 393"/>
              <a:gd name="T54" fmla="*/ 294 w 416"/>
              <a:gd name="T55" fmla="*/ 353 h 393"/>
              <a:gd name="T56" fmla="*/ 330 w 416"/>
              <a:gd name="T57" fmla="*/ 393 h 393"/>
              <a:gd name="T58" fmla="*/ 360 w 416"/>
              <a:gd name="T59" fmla="*/ 372 h 393"/>
              <a:gd name="T60" fmla="*/ 354 w 416"/>
              <a:gd name="T61" fmla="*/ 300 h 393"/>
              <a:gd name="T62" fmla="*/ 309 w 416"/>
              <a:gd name="T63" fmla="*/ 245 h 393"/>
              <a:gd name="T64" fmla="*/ 288 w 416"/>
              <a:gd name="T65" fmla="*/ 242 h 393"/>
              <a:gd name="T66" fmla="*/ 293 w 416"/>
              <a:gd name="T67" fmla="*/ 209 h 393"/>
              <a:gd name="T68" fmla="*/ 273 w 416"/>
              <a:gd name="T69" fmla="*/ 183 h 393"/>
              <a:gd name="T70" fmla="*/ 297 w 416"/>
              <a:gd name="T71" fmla="*/ 168 h 393"/>
              <a:gd name="T72" fmla="*/ 362 w 416"/>
              <a:gd name="T73" fmla="*/ 158 h 393"/>
              <a:gd name="T74" fmla="*/ 393 w 416"/>
              <a:gd name="T75" fmla="*/ 126 h 393"/>
              <a:gd name="T76" fmla="*/ 411 w 416"/>
              <a:gd name="T77" fmla="*/ 137 h 393"/>
              <a:gd name="T78" fmla="*/ 416 w 416"/>
              <a:gd name="T79" fmla="*/ 122 h 393"/>
              <a:gd name="T80" fmla="*/ 407 w 416"/>
              <a:gd name="T81" fmla="*/ 65 h 393"/>
              <a:gd name="T82" fmla="*/ 387 w 416"/>
              <a:gd name="T83" fmla="*/ 38 h 393"/>
              <a:gd name="T84" fmla="*/ 344 w 416"/>
              <a:gd name="T85" fmla="*/ 47 h 393"/>
              <a:gd name="T86" fmla="*/ 330 w 416"/>
              <a:gd name="T87" fmla="*/ 32 h 393"/>
              <a:gd name="T88" fmla="*/ 267 w 416"/>
              <a:gd name="T89" fmla="*/ 6 h 39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416"/>
              <a:gd name="T136" fmla="*/ 0 h 393"/>
              <a:gd name="T137" fmla="*/ 416 w 416"/>
              <a:gd name="T138" fmla="*/ 393 h 393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416" h="393">
                <a:moveTo>
                  <a:pt x="267" y="6"/>
                </a:moveTo>
                <a:lnTo>
                  <a:pt x="240" y="21"/>
                </a:lnTo>
                <a:lnTo>
                  <a:pt x="201" y="0"/>
                </a:lnTo>
                <a:lnTo>
                  <a:pt x="219" y="45"/>
                </a:lnTo>
                <a:lnTo>
                  <a:pt x="191" y="62"/>
                </a:lnTo>
                <a:lnTo>
                  <a:pt x="215" y="98"/>
                </a:lnTo>
                <a:lnTo>
                  <a:pt x="173" y="87"/>
                </a:lnTo>
                <a:lnTo>
                  <a:pt x="165" y="129"/>
                </a:lnTo>
                <a:lnTo>
                  <a:pt x="140" y="149"/>
                </a:lnTo>
                <a:lnTo>
                  <a:pt x="130" y="200"/>
                </a:lnTo>
                <a:lnTo>
                  <a:pt x="98" y="176"/>
                </a:lnTo>
                <a:lnTo>
                  <a:pt x="56" y="198"/>
                </a:lnTo>
                <a:lnTo>
                  <a:pt x="24" y="194"/>
                </a:lnTo>
                <a:lnTo>
                  <a:pt x="8" y="228"/>
                </a:lnTo>
                <a:lnTo>
                  <a:pt x="0" y="269"/>
                </a:lnTo>
                <a:lnTo>
                  <a:pt x="35" y="321"/>
                </a:lnTo>
                <a:lnTo>
                  <a:pt x="80" y="351"/>
                </a:lnTo>
                <a:lnTo>
                  <a:pt x="113" y="375"/>
                </a:lnTo>
                <a:lnTo>
                  <a:pt x="126" y="365"/>
                </a:lnTo>
                <a:lnTo>
                  <a:pt x="146" y="369"/>
                </a:lnTo>
                <a:lnTo>
                  <a:pt x="165" y="339"/>
                </a:lnTo>
                <a:lnTo>
                  <a:pt x="192" y="339"/>
                </a:lnTo>
                <a:lnTo>
                  <a:pt x="209" y="303"/>
                </a:lnTo>
                <a:lnTo>
                  <a:pt x="242" y="318"/>
                </a:lnTo>
                <a:lnTo>
                  <a:pt x="266" y="312"/>
                </a:lnTo>
                <a:lnTo>
                  <a:pt x="279" y="314"/>
                </a:lnTo>
                <a:lnTo>
                  <a:pt x="279" y="341"/>
                </a:lnTo>
                <a:lnTo>
                  <a:pt x="294" y="353"/>
                </a:lnTo>
                <a:lnTo>
                  <a:pt x="330" y="393"/>
                </a:lnTo>
                <a:lnTo>
                  <a:pt x="360" y="372"/>
                </a:lnTo>
                <a:lnTo>
                  <a:pt x="354" y="300"/>
                </a:lnTo>
                <a:lnTo>
                  <a:pt x="309" y="245"/>
                </a:lnTo>
                <a:lnTo>
                  <a:pt x="288" y="242"/>
                </a:lnTo>
                <a:lnTo>
                  <a:pt x="293" y="209"/>
                </a:lnTo>
                <a:lnTo>
                  <a:pt x="273" y="183"/>
                </a:lnTo>
                <a:lnTo>
                  <a:pt x="297" y="168"/>
                </a:lnTo>
                <a:lnTo>
                  <a:pt x="362" y="158"/>
                </a:lnTo>
                <a:lnTo>
                  <a:pt x="393" y="126"/>
                </a:lnTo>
                <a:lnTo>
                  <a:pt x="411" y="137"/>
                </a:lnTo>
                <a:lnTo>
                  <a:pt x="416" y="122"/>
                </a:lnTo>
                <a:lnTo>
                  <a:pt x="407" y="65"/>
                </a:lnTo>
                <a:lnTo>
                  <a:pt x="387" y="38"/>
                </a:lnTo>
                <a:lnTo>
                  <a:pt x="344" y="47"/>
                </a:lnTo>
                <a:lnTo>
                  <a:pt x="330" y="32"/>
                </a:lnTo>
                <a:lnTo>
                  <a:pt x="267" y="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</a:ln>
        </p:spPr>
        <p:txBody>
          <a:bodyPr wrap="none" lIns="0" tIns="0" rIns="0" bIns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667">
              <a:solidFill>
                <a:prstClr val="black"/>
              </a:solidFill>
              <a:latin typeface="Verdana" panose="020B0604030504040204"/>
              <a:ea typeface="微软雅黑 Light" panose="020B0502040204020203" charset="-122"/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5282353" y="2917737"/>
            <a:ext cx="120227" cy="1210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667">
              <a:solidFill>
                <a:prstClr val="white"/>
              </a:solidFill>
              <a:ea typeface="微软雅黑 Light" panose="020B0502040204020203" charset="-122"/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5914813" y="4135730"/>
            <a:ext cx="120227" cy="1210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667">
              <a:solidFill>
                <a:prstClr val="white"/>
              </a:solidFill>
              <a:ea typeface="微软雅黑 Light" panose="020B0502040204020203" charset="-122"/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5227320" y="4975624"/>
            <a:ext cx="120227" cy="1210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667">
              <a:solidFill>
                <a:prstClr val="white"/>
              </a:solidFill>
              <a:ea typeface="微软雅黑 Light" panose="020B0502040204020203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052820" y="4049370"/>
            <a:ext cx="97028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67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杭州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5050367" y="5128023"/>
            <a:ext cx="543560" cy="256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67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广州</a:t>
            </a:r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>
            <a:off x="5902960" y="3796217"/>
            <a:ext cx="120227" cy="1210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667">
              <a:solidFill>
                <a:prstClr val="white"/>
              </a:solidFill>
              <a:ea typeface="微软雅黑 Light" panose="020B0502040204020203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914813" y="3626883"/>
            <a:ext cx="873760" cy="256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67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</a:t>
            </a:r>
          </a:p>
        </p:txBody>
      </p:sp>
      <p:sp>
        <p:nvSpPr>
          <p:cNvPr id="52" name="泪滴形 51"/>
          <p:cNvSpPr>
            <a:spLocks noChangeAspect="1"/>
          </p:cNvSpPr>
          <p:nvPr/>
        </p:nvSpPr>
        <p:spPr>
          <a:xfrm rot="8035941">
            <a:off x="5725161" y="4385497"/>
            <a:ext cx="158327" cy="158327"/>
          </a:xfrm>
          <a:prstGeom prst="teardrop">
            <a:avLst>
              <a:gd name="adj" fmla="val 1548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667">
              <a:solidFill>
                <a:prstClr val="white"/>
              </a:solidFill>
              <a:ea typeface="微软雅黑 Light" panose="020B0502040204020203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071109" y="3032275"/>
            <a:ext cx="63838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67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</a:p>
        </p:txBody>
      </p:sp>
      <p:sp>
        <p:nvSpPr>
          <p:cNvPr id="54" name="泪滴形 53"/>
          <p:cNvSpPr>
            <a:spLocks noChangeAspect="1"/>
          </p:cNvSpPr>
          <p:nvPr/>
        </p:nvSpPr>
        <p:spPr>
          <a:xfrm rot="8035941">
            <a:off x="5289127" y="4523503"/>
            <a:ext cx="312420" cy="312420"/>
          </a:xfrm>
          <a:prstGeom prst="teardrop">
            <a:avLst>
              <a:gd name="adj" fmla="val 1548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667">
              <a:solidFill>
                <a:prstClr val="white"/>
              </a:solidFill>
              <a:ea typeface="微软雅黑 Light" panose="020B0502040204020203" charset="-122"/>
            </a:endParaRPr>
          </a:p>
        </p:txBody>
      </p:sp>
      <p:sp>
        <p:nvSpPr>
          <p:cNvPr id="55" name="泪滴形 54"/>
          <p:cNvSpPr>
            <a:spLocks noChangeAspect="1"/>
          </p:cNvSpPr>
          <p:nvPr/>
        </p:nvSpPr>
        <p:spPr>
          <a:xfrm rot="8035941">
            <a:off x="4544907" y="3562537"/>
            <a:ext cx="158327" cy="158327"/>
          </a:xfrm>
          <a:prstGeom prst="teardrop">
            <a:avLst>
              <a:gd name="adj" fmla="val 1548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667">
              <a:solidFill>
                <a:prstClr val="white"/>
              </a:solidFill>
              <a:ea typeface="微软雅黑 Light" panose="020B0502040204020203" charset="-122"/>
            </a:endParaRPr>
          </a:p>
        </p:txBody>
      </p:sp>
      <p:sp>
        <p:nvSpPr>
          <p:cNvPr id="56" name="泪滴形 55"/>
          <p:cNvSpPr>
            <a:spLocks noChangeAspect="1"/>
          </p:cNvSpPr>
          <p:nvPr/>
        </p:nvSpPr>
        <p:spPr>
          <a:xfrm rot="8035941">
            <a:off x="3842174" y="4012963"/>
            <a:ext cx="158327" cy="158327"/>
          </a:xfrm>
          <a:prstGeom prst="teardrop">
            <a:avLst>
              <a:gd name="adj" fmla="val 1548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667">
              <a:solidFill>
                <a:prstClr val="white"/>
              </a:solidFill>
              <a:ea typeface="微软雅黑 Light" panose="020B0502040204020203" charset="-122"/>
            </a:endParaRPr>
          </a:p>
        </p:txBody>
      </p:sp>
      <p:sp>
        <p:nvSpPr>
          <p:cNvPr id="57" name="泪滴形 56"/>
          <p:cNvSpPr>
            <a:spLocks noChangeAspect="1"/>
          </p:cNvSpPr>
          <p:nvPr/>
        </p:nvSpPr>
        <p:spPr>
          <a:xfrm rot="8035941">
            <a:off x="5162974" y="4710617"/>
            <a:ext cx="158327" cy="158327"/>
          </a:xfrm>
          <a:prstGeom prst="teardrop">
            <a:avLst>
              <a:gd name="adj" fmla="val 1548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667">
              <a:solidFill>
                <a:prstClr val="white"/>
              </a:solidFill>
              <a:ea typeface="微软雅黑 Light" panose="020B0502040204020203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195819" y="1670711"/>
            <a:ext cx="4439316" cy="41303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自</a:t>
            </a:r>
            <a:r>
              <a:rPr lang="en-US" altLang="zh-CN" sz="2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2016</a:t>
            </a:r>
            <a:r>
              <a:rPr lang="zh-CN" alt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年</a:t>
            </a:r>
            <a:r>
              <a:rPr lang="en-US" altLang="zh-CN" sz="2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9</a:t>
            </a:r>
            <a:r>
              <a:rPr lang="zh-CN" alt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月</a:t>
            </a:r>
            <a:r>
              <a:rPr lang="zh-CN" altLang="en-US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起至今</a:t>
            </a:r>
            <a:endParaRPr lang="en-US" altLang="zh-CN" sz="2400" dirty="0" smtClean="0">
              <a:solidFill>
                <a:prstClr val="black">
                  <a:lumMod val="95000"/>
                  <a:lumOff val="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业务</a:t>
            </a:r>
            <a:r>
              <a:rPr lang="zh-CN" alt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拓展</a:t>
            </a:r>
            <a:r>
              <a:rPr lang="zh-CN" altLang="en-US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区域已覆盖</a:t>
            </a:r>
            <a:endParaRPr lang="en-US" altLang="zh-CN" sz="2400" dirty="0" smtClean="0">
              <a:solidFill>
                <a:prstClr val="black">
                  <a:lumMod val="95000"/>
                  <a:lumOff val="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华南、华东</a:t>
            </a:r>
            <a:r>
              <a:rPr lang="zh-CN" alt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、西北、</a:t>
            </a:r>
            <a:endParaRPr lang="en-US" altLang="zh-CN" sz="2400" b="1" dirty="0">
              <a:solidFill>
                <a:prstClr val="black">
                  <a:lumMod val="95000"/>
                  <a:lumOff val="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西南、华中、华北</a:t>
            </a:r>
          </a:p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六大</a:t>
            </a:r>
            <a:r>
              <a:rPr lang="zh-CN" altLang="en-US" sz="24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区域的</a:t>
            </a:r>
            <a:r>
              <a:rPr lang="en-US" altLang="zh-CN" sz="3200" b="1" dirty="0" smtClean="0">
                <a:solidFill>
                  <a:srgbClr val="CF233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325</a:t>
            </a:r>
            <a:r>
              <a:rPr lang="zh-CN" altLang="en-US" sz="2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个地市 </a:t>
            </a:r>
            <a:endParaRPr lang="en-US" altLang="zh-CN" sz="2400" b="1" dirty="0">
              <a:solidFill>
                <a:prstClr val="black">
                  <a:lumMod val="95000"/>
                  <a:lumOff val="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以上数据截止至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2019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月底）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white">
                  <a:lumMod val="50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9" name="泪滴形 58"/>
          <p:cNvSpPr>
            <a:spLocks noChangeAspect="1"/>
          </p:cNvSpPr>
          <p:nvPr/>
        </p:nvSpPr>
        <p:spPr>
          <a:xfrm rot="8035941">
            <a:off x="4842163" y="3031730"/>
            <a:ext cx="158327" cy="158327"/>
          </a:xfrm>
          <a:prstGeom prst="teardrop">
            <a:avLst>
              <a:gd name="adj" fmla="val 1548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667">
              <a:solidFill>
                <a:prstClr val="white"/>
              </a:solidFill>
              <a:ea typeface="微软雅黑 Light" panose="020B0502040204020203" charset="-122"/>
            </a:endParaRPr>
          </a:p>
        </p:txBody>
      </p:sp>
      <p:sp>
        <p:nvSpPr>
          <p:cNvPr id="60" name="泪滴形 59"/>
          <p:cNvSpPr>
            <a:spLocks noChangeAspect="1"/>
          </p:cNvSpPr>
          <p:nvPr/>
        </p:nvSpPr>
        <p:spPr>
          <a:xfrm rot="8035941">
            <a:off x="3997959" y="3342673"/>
            <a:ext cx="158327" cy="158327"/>
          </a:xfrm>
          <a:prstGeom prst="teardrop">
            <a:avLst>
              <a:gd name="adj" fmla="val 1548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667">
              <a:solidFill>
                <a:prstClr val="white"/>
              </a:solidFill>
              <a:ea typeface="微软雅黑 Light" panose="020B0502040204020203" charset="-122"/>
            </a:endParaRPr>
          </a:p>
        </p:txBody>
      </p:sp>
      <p:sp>
        <p:nvSpPr>
          <p:cNvPr id="61" name="泪滴形 60"/>
          <p:cNvSpPr>
            <a:spLocks noChangeAspect="1"/>
          </p:cNvSpPr>
          <p:nvPr/>
        </p:nvSpPr>
        <p:spPr>
          <a:xfrm rot="8035941">
            <a:off x="4403763" y="4061949"/>
            <a:ext cx="158327" cy="158327"/>
          </a:xfrm>
          <a:prstGeom prst="teardrop">
            <a:avLst>
              <a:gd name="adj" fmla="val 1548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667">
              <a:solidFill>
                <a:prstClr val="white"/>
              </a:solidFill>
              <a:ea typeface="微软雅黑 Light" panose="020B0502040204020203" charset="-122"/>
            </a:endParaRPr>
          </a:p>
        </p:txBody>
      </p:sp>
      <p:sp>
        <p:nvSpPr>
          <p:cNvPr id="62" name="泪滴形 61"/>
          <p:cNvSpPr>
            <a:spLocks noChangeAspect="1"/>
          </p:cNvSpPr>
          <p:nvPr/>
        </p:nvSpPr>
        <p:spPr>
          <a:xfrm rot="8035941">
            <a:off x="4372457" y="4421458"/>
            <a:ext cx="158327" cy="158327"/>
          </a:xfrm>
          <a:prstGeom prst="teardrop">
            <a:avLst>
              <a:gd name="adj" fmla="val 1548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667">
              <a:solidFill>
                <a:prstClr val="white"/>
              </a:solidFill>
              <a:ea typeface="微软雅黑 Light" panose="020B0502040204020203" charset="-122"/>
            </a:endParaRPr>
          </a:p>
        </p:txBody>
      </p:sp>
      <p:sp>
        <p:nvSpPr>
          <p:cNvPr id="63" name="泪滴形 62"/>
          <p:cNvSpPr>
            <a:spLocks noChangeAspect="1"/>
          </p:cNvSpPr>
          <p:nvPr/>
        </p:nvSpPr>
        <p:spPr>
          <a:xfrm rot="8035941">
            <a:off x="4544907" y="4875469"/>
            <a:ext cx="158327" cy="158327"/>
          </a:xfrm>
          <a:prstGeom prst="teardrop">
            <a:avLst>
              <a:gd name="adj" fmla="val 1548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667">
              <a:solidFill>
                <a:prstClr val="white"/>
              </a:solidFill>
              <a:ea typeface="微软雅黑 Light" panose="020B0502040204020203" charset="-122"/>
            </a:endParaRPr>
          </a:p>
        </p:txBody>
      </p:sp>
      <p:sp>
        <p:nvSpPr>
          <p:cNvPr id="64" name="泪滴形 63"/>
          <p:cNvSpPr>
            <a:spLocks noChangeAspect="1"/>
          </p:cNvSpPr>
          <p:nvPr/>
        </p:nvSpPr>
        <p:spPr>
          <a:xfrm rot="8035941">
            <a:off x="5075518" y="3937027"/>
            <a:ext cx="158327" cy="158327"/>
          </a:xfrm>
          <a:prstGeom prst="teardrop">
            <a:avLst>
              <a:gd name="adj" fmla="val 1548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667">
              <a:solidFill>
                <a:prstClr val="white"/>
              </a:solidFill>
              <a:ea typeface="微软雅黑 Light" panose="020B0502040204020203" charset="-122"/>
            </a:endParaRPr>
          </a:p>
        </p:txBody>
      </p:sp>
      <p:sp>
        <p:nvSpPr>
          <p:cNvPr id="65" name="泪滴形 64"/>
          <p:cNvSpPr>
            <a:spLocks noChangeAspect="1"/>
          </p:cNvSpPr>
          <p:nvPr/>
        </p:nvSpPr>
        <p:spPr>
          <a:xfrm rot="8035941">
            <a:off x="4981121" y="4219519"/>
            <a:ext cx="158327" cy="158327"/>
          </a:xfrm>
          <a:prstGeom prst="teardrop">
            <a:avLst>
              <a:gd name="adj" fmla="val 1548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667">
              <a:solidFill>
                <a:prstClr val="white"/>
              </a:solidFill>
              <a:ea typeface="微软雅黑 Light" panose="020B0502040204020203" charset="-122"/>
            </a:endParaRPr>
          </a:p>
        </p:txBody>
      </p:sp>
      <p:sp>
        <p:nvSpPr>
          <p:cNvPr id="66" name="泪滴形 65"/>
          <p:cNvSpPr>
            <a:spLocks noChangeAspect="1"/>
          </p:cNvSpPr>
          <p:nvPr/>
        </p:nvSpPr>
        <p:spPr>
          <a:xfrm rot="8035941">
            <a:off x="5448723" y="3125234"/>
            <a:ext cx="158327" cy="158327"/>
          </a:xfrm>
          <a:prstGeom prst="teardrop">
            <a:avLst>
              <a:gd name="adj" fmla="val 1548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667">
              <a:solidFill>
                <a:prstClr val="white"/>
              </a:solidFill>
              <a:ea typeface="微软雅黑 Light" panose="020B0502040204020203" charset="-122"/>
            </a:endParaRPr>
          </a:p>
        </p:txBody>
      </p:sp>
      <p:sp>
        <p:nvSpPr>
          <p:cNvPr id="67" name="泪滴形 66"/>
          <p:cNvSpPr>
            <a:spLocks noChangeAspect="1"/>
          </p:cNvSpPr>
          <p:nvPr/>
        </p:nvSpPr>
        <p:spPr>
          <a:xfrm rot="8035941">
            <a:off x="2288405" y="2454499"/>
            <a:ext cx="158327" cy="158327"/>
          </a:xfrm>
          <a:prstGeom prst="teardrop">
            <a:avLst>
              <a:gd name="adj" fmla="val 1548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667">
              <a:solidFill>
                <a:prstClr val="white"/>
              </a:solidFill>
              <a:ea typeface="微软雅黑 Light" panose="020B0502040204020203" charset="-122"/>
            </a:endParaRPr>
          </a:p>
        </p:txBody>
      </p:sp>
      <p:sp>
        <p:nvSpPr>
          <p:cNvPr id="68" name="泪滴形 67"/>
          <p:cNvSpPr>
            <a:spLocks noChangeAspect="1"/>
          </p:cNvSpPr>
          <p:nvPr/>
        </p:nvSpPr>
        <p:spPr>
          <a:xfrm rot="8035941">
            <a:off x="5497979" y="3829238"/>
            <a:ext cx="158327" cy="158327"/>
          </a:xfrm>
          <a:prstGeom prst="teardrop">
            <a:avLst>
              <a:gd name="adj" fmla="val 1548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667">
              <a:solidFill>
                <a:prstClr val="white"/>
              </a:solidFill>
              <a:ea typeface="微软雅黑 Light" panose="020B0502040204020203" charset="-122"/>
            </a:endParaRPr>
          </a:p>
        </p:txBody>
      </p:sp>
      <p:sp>
        <p:nvSpPr>
          <p:cNvPr id="69" name="泪滴形 68"/>
          <p:cNvSpPr>
            <a:spLocks noChangeAspect="1"/>
          </p:cNvSpPr>
          <p:nvPr/>
        </p:nvSpPr>
        <p:spPr>
          <a:xfrm rot="8035941">
            <a:off x="5794563" y="3547035"/>
            <a:ext cx="158327" cy="158327"/>
          </a:xfrm>
          <a:prstGeom prst="teardrop">
            <a:avLst>
              <a:gd name="adj" fmla="val 1548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667">
              <a:solidFill>
                <a:prstClr val="white"/>
              </a:solidFill>
              <a:ea typeface="微软雅黑 Light" panose="020B0502040204020203" charset="-122"/>
            </a:endParaRPr>
          </a:p>
        </p:txBody>
      </p:sp>
      <p:sp>
        <p:nvSpPr>
          <p:cNvPr id="70" name="泪滴形 69"/>
          <p:cNvSpPr>
            <a:spLocks noChangeAspect="1"/>
          </p:cNvSpPr>
          <p:nvPr/>
        </p:nvSpPr>
        <p:spPr>
          <a:xfrm rot="8035941">
            <a:off x="5374045" y="2841774"/>
            <a:ext cx="158327" cy="158327"/>
          </a:xfrm>
          <a:prstGeom prst="teardrop">
            <a:avLst>
              <a:gd name="adj" fmla="val 15484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667">
              <a:solidFill>
                <a:prstClr val="white"/>
              </a:solidFill>
              <a:ea typeface="微软雅黑 Light" panose="020B0502040204020203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90245" y="121285"/>
            <a:ext cx="76200" cy="258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1053005" y="-9039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buFontTx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开思覆盖区域</a:t>
            </a:r>
            <a:endParaRPr lang="en-US" altLang="zh-CN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117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89cb11c5-775f-43a1-8faa-5f00752cc15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0617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2_默认设计模板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3643</TotalTime>
  <Words>1077</Words>
  <Application>Microsoft Office PowerPoint</Application>
  <PresentationFormat>宽屏</PresentationFormat>
  <Paragraphs>221</Paragraphs>
  <Slides>14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Microsoft JhengHei Light</vt:lpstr>
      <vt:lpstr>黑体</vt:lpstr>
      <vt:lpstr>华文细黑</vt:lpstr>
      <vt:lpstr>宋体</vt:lpstr>
      <vt:lpstr>微软雅黑</vt:lpstr>
      <vt:lpstr>微软雅黑 Light</vt:lpstr>
      <vt:lpstr>Arial</vt:lpstr>
      <vt:lpstr>Calibri</vt:lpstr>
      <vt:lpstr>Segoe UI Black</vt:lpstr>
      <vt:lpstr>Times New Roman</vt:lpstr>
      <vt:lpstr>Verdana</vt:lpstr>
      <vt:lpstr>Wingdings</vt:lpstr>
      <vt:lpstr>2_默认设计模板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导出1</dc:title>
  <dc:creator>danny</dc:creator>
  <cp:lastModifiedBy>casstime</cp:lastModifiedBy>
  <cp:revision>1718</cp:revision>
  <dcterms:created xsi:type="dcterms:W3CDTF">2013-01-25T01:44:00Z</dcterms:created>
  <dcterms:modified xsi:type="dcterms:W3CDTF">2019-07-10T09:00:00Z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2052-11.1.0.8567</vt:lpwstr>
  </property>
  <property fmtid="{D5CDD505-2E9C-101B-9397-08002B2CF9AE}" pid="3" name="KSORubyTemplateID">
    <vt:lpwstr>2</vt:lpwstr>
  </property>
</Properties>
</file>